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система персонажей в литературном произведении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устроен сюжет и зачем нужны герои.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анализировать композицию и героев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 логику событий, а система персонажей — кто движет конфликт и раскрывает идею произведения. Вместе они помогают понять, почему текст устроен именно так.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59131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4981" y="2237181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28756" y="2237181"/>
            <a:ext cx="200813" cy="229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композиции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начало произведения, где читатель узнаёт место и время действия, а также знакомится с героями и обстановкой, в которой будет развиваться сюжет.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называется событие, после которого возникает конфликт или заметно меняется жизнь персонажей. Именно с завязки начинается основное движение сюжета.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события усложняются, герои делают выбор, а напряжение постепенно растёт. Здесь автор показывает причины конфликта и его последствия.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напряжённый момент произведения, когда конфликт достигает высшей точки. В этот момент особенно ясно видно, что поставлено на карту.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показывает, чем заканчивается столкновение героев и как меняется их положение после главного события. Иногда развязка оставляет читателю пространство для размышлений.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и завязка: начало сюжета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экспозиция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вводит читателя в мир произведения: показывает место действия, время, обстановку и основных героев. Благодаря ей события воспринимаются ясно и последовательно.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завязка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появляется, когда происходит событие, запускающее конфликт или важное изменение. После неё сюжет начинает развиваться быстрее, а внимание читателя сосредоточивается на проблеме.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сюжета и их соотношение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измерения, а типичную для школьного анализа последовательность и относительную протяжённость этапов сюжета.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самым объёмным бывает развитие действия, а кульминация короче, но эмоционально и смыслово заметнее остальных этапов.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школьного анализа композиции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и развязка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это момент, когда конфликт достигает предела. Герой оказывается перед самым трудным выбором, и от его решения зависит дальнейший ход событий.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показывает, как завершается столкновение сил, кто добивается цели и какие последствия остаются после главного события. Она помогает понять общий смысл произведения.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финал бывает открытым: автор не отвечает на все вопросы прямо. Такой приём заставляет читателя самому подумать о судьбе героев и значении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роль персонажа в произведении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понять, какую функцию выполняет герой в сюжете и в раскрытии 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Главные, второстепенные и эпизодические персонажи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связан с основным конфликтом и обычно находится в центре событий. Через его выбор, ошибки и перемены читатель лучше понимает смысл произведения.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не всегда ведут сюжет, но помогают раскрыть характер главного героя, показать его окружение и объяснить, почему события развиваются именно так.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Эпизодические герои появляются ненадолго, однако могут передавать атмосферу времени, бытовые подробности или важную деталь мира произведения, которая иначе осталась бы незаметной.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персонажей в литературном произведении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типы персонажей влияют на сюжет и помогают раскрыть конфликт.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типа персонажа своя задача: одни продвигают действие, другие усиливают конфликт или помогают увидеть мир произведения шире.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таблица для школьного анализа системы персонажей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раскрывает характер героя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 становится понятнее через его внешность, речь и поведение. Особенно важны поступки: именно они показывают, как персонаж действует в настоящей ситуации, а не только говорит о себе.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меньшее значение имеют жесты, реакция на трудности и мнение других героев. Эти детали помогают увидеть, каким человек выглядит в глазах окружающих и что автор хочет подчеркнуть.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41921"/>
            <a:ext cx="254651" cy="2037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210801"/>
            <a:ext cx="254651" cy="2037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80964"/>
            <a:ext cx="254651" cy="2037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39804"/>
            <a:ext cx="254651" cy="226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антагониста и противопоставления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препятствие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Антагонист мешает герою достичь цели и тем самым запускает или усиливает конфликт. Это может быть не только человек, но и сила, обстоятельство или даже внутреннее противоречие.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злодей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Антагонист не обязан быть отрицательным персонажем. Иногда это герой с иными ценностями, правилами или представлениями о правильном, поэтому спор между ними выглядит особенно убедительно.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 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сравнивает героев по возрасту, характеру, положению в обществе, взглядам на жизнь или манере поступать. Такое сопоставление делает различия заметнее и помогает понять смысл конфликта.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увидеть идею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персонажи резко отличаются друг от друга, читатель легче замечает главную мысль произведения. Противопоставление подчёркивает, какие качества автор считает важными, а какие — опасными или ошибочными.
</a:t>
            </a:r>
            <a:endParaRPr lang="en-US" sz="8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персонажей в системе образов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связи главного героя, тем точнее раскрываются его характер и положение в сюжете. Важны не только отношения, но и их направление: поддержка, спор, зависимость или влияние.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связи обычно у героя с союзниками и противниками: именно они сильнее всего двигают конфликт и помогают понять тему произведения.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типичным типам связей в системе персонажей; без привязки к конкретному произведению.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организуют композицию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показывает сходство двух героев, ситуаций или эпизодов. Благодаря ему читатель замечает, как похожие события по-разному влияют на персонажей и раскрывают замысел автора.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слов, деталей, событий или образов выделяет главное в тексте. Оно помогает читателю запомнить важную мысль и увидеть, что автор сознательно возвращается к значимому мотиву.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строится на резком различии персонажей, их поступков, слов и взглядов. Этот приём особенно полезен в начале и финале произведения, где он подчёркивает изменение героев и смысл сюжета.
</a:t>
            </a:r>
            <a:endParaRPr lang="en-US" sz="11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изменение героя в тексте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сравните поведение героя в начале произведения и в ключевых эпизодах. Обратите внимание, что он делает, чего боится, в чём ошибается и какие решения принимает под давлением событий.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определите, что изменилось к финалу: характер, взгляды, отношение к другим людям или готовность отвечать за поступки. Такой вывод показывает связь развития героя с конфликтом и идеей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героя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определить место персонажа в сюжете и его связи с другими образами. Это удобный план для устного или письменного разбора.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заполнить все строки, становится видно не только, какой герой перед нами, но и как он связан с конфликтом, темой и другими персонажами.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составлен на основе школьного разбора литературного героя.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композиции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школьного разбора композиции художественного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система персонажей меняется в разных жанрах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персонажи обычно распределены ясно: есть герой, помощники и противники. Такая система удобна для быстрого понимания конфликта и помогает сразу увидеть, кто поддерживает добро, а кто ему мешает.
</a:t>
            </a:r>
            <a:endParaRPr lang="en-US" sz="1079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система образов обычно шире и сложнее: кроме главных героев, есть второстепенные и эпизодические персонажи. Они создают более полную картину времени, места и отношений между людьми.
</a:t>
            </a:r>
            <a:endParaRPr lang="en-US" sz="1079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персонажей меньше, поэтому каждый из них заметнее влияет на сюжет. Даже краткое появление героя может изменить ход событий, показать характер главного персонажа или раскрыть важную деталь темы.
</a:t>
            </a:r>
            <a:endParaRPr lang="en-US" sz="10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характеристики персонажа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удобно сначала искать самые очевидные детали, а затем дополнять их менее заметными средствами, которые создают более полный образ героя.
</a:t>
            </a:r>
            <a:endParaRPr lang="en-US" sz="1114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и речь дают самый прямой материал для вывода о характере, а остальные способы уточняют образ и показывают его в контексте.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схема для школьного анализа; значения отражают не статистику, а учебную значимость при разборе текста.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следует избегать при анализе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подменяйте анализ композиции пересказом сюжета. Важно назвать экспозицию, завязку, развитие действия, кульминацию и развязку, а не просто перечислять события по порядку.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путайте главного героя с самым ярким или симпатичным персонажем. Главный герой связан с основным конфликтом и чаще других влияет на развитие сюжета.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исключайте второстепенных героев из анализа. Они часто помогают раскрыть характер главного героя, оттеняют его поступки и делают тему произведения более понятной.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рассматривайте композицию и систему персонажей отдельно друг от друга. Именно их связь показывает, как автор строит смысл произведения и усиливает главный конфликт.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герои работают вместе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задаёт путь сюжета, а система персонажей наполняет его смыслом. Если видеть их вместе, легче понять конфликт, характеры героев и главную мысль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2026-05-22T19:25:50Z</dcterms:created>
  <dcterms:modified xsi:type="dcterms:W3CDTF">2026-05-22T19:25:50Z</dcterms:modified>
</cp:coreProperties>
</file>