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и времена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строит белок шаг за шагом, а английское прошлое помогает описать каждый этап точно.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биология и грамматика идут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создают структуру клетки, запускают реакции и переносят вещества. Чтобы описывать их синтез, удобно различать завершённые события и длительный процесс — именно это делают past simple и past continuous.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продукты биосинтеза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 аминокислот, соединённых в длинные цепи пептидными связями. Такая структура позволяет молекуле принимать нужную форму и выполнять строго определённую работу в клетке.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белки работают как ферменты: они ускоряют химические реакции, не расходуясь в ходе процесса. Без них обмен веществ был бы слишком медленным для жизни организма.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придают прочность тканям, а транспортные переносят вещества по организму. Гемоглобин доставляет кислород, а коллаген помогает поддерживать упругость и прочность тканей.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не только в строительстве, но и в регуляции процессов. Они могут передавать сигналы, включать и выключать реакции, помогая клетке быстро реагировать на изменения.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и их 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клетке нужны исходные аминокислоты — своего рода универсальные строительные блоки. Из стандартного набора организм человека использует двадцать аминокислот для синтеза большинства белков.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важен порядок соединения: именно последовательность аминокислот определяет, как свернётся молекула и какие свойства она получит. Изменение порядка меняет итоговый белок.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одной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замена аминокислоты иногда нарушает работу белка и вызывает наследственные болезни. Поэтому точность при сборке полипептидной цепи имеет критическое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синтез белка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начинается в ядре, где на участке ДНК создаётся молекула мРНК. Именно здесь генетическая информация впервые переводится в форму, удобную для дальнейшего чтения рибосомой.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идёт на рибосомах в цитоплазме или на шероховатой эндоплазматической сети. Здесь последовательность мРНК превращается в цепь аминокислот, то есть в будущий белок.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процесса выглядит так: ДНК хранит информацию, РНК переносит её, а белок становится конечным результатом. Это и есть центральная цепочка биосинтеза.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 и смысл генетической информации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в котором зашифрована информация о строении конкретного белка. Смысл этой записи скрыт не в одном слове, а в последовательности нуклеотидов.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старта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работает как стартовая площадка: к нему присоединяются белки транскрипции и РНК-полимераза. Без этого участка начало считывания не запускается.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часть гена несёт основную информацию о порядке аминокислот. Именно её нуклеотиды будут прочитаны и преобразованы в последовательность будущего полипептида.
</a:t>
            </a:r>
            <a:endParaRPr lang="en-US" sz="1106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Терминатор завершает транскрипцию и помогает остановить считывание в нужной точке. Так клетка получает точную копию нужного фрагмента без лишней информации.
</a:t>
            </a:r>
            <a:endParaRPr lang="en-US" sz="11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первый шаг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транскрипции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узнаёт промотор и фиксируется на нужном участке ДНК. После этого начинается синтез: фермент движется вдоль матрицы и строит комплементарную цепь мРНК.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Разъединение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ДНК локально расплетается, чтобы считывание стало возможным. В открытой области фермент подбирает нуклеотиды по принципу комплементарности.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мРНК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новой молекуле РНК аденин соединяется с урацилом, а гуанин — с цитозином. Благодаря этому мРНК получает точную копию информации с ДНК-матрицы.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941819"/>
            <a:ext cx="4392940" cy="1053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 выбор времени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past simple и past continuous на примерах из транскрипции: одно время фиксирует завершённый факт, другое показывает процесс в развитии.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подчёркивает результат; past continuous показывает длительность и фон.
</a:t>
            </a:r>
            <a:endParaRPr lang="en-US" sz="950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Процессинг мРНК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Кэпирование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первичная РНК получает защитный кэп на 5'-конце. Это улучшает распознавание молекулы и повышает её устойчивость в клетке.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пре-мРНК вырезаются интроны, а экзоны соединяются в непрерывную кодирующую последовательность. Так формируется зрелая матрица для синтеза белка.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Полиаденилирование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3'-концу присоединяется поли (А)-хвост, который помогает мРНК дольше сохраняться и легче покидать ядро. После этого молекула готова к трансляции.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английских времени достаточно, чтобы различить завершённый шаг и процесс, происходивший одновременно с другим событием.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помогают описывать один научный процесс без путаницы.
</a:t>
            </a:r>
            <a:endParaRPr lang="en-US" sz="2620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сюжеты трансляции мРНК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по триплетам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садится на мРНК и начинает считывать её по триплетам. Каждый кодон указывает, какую аминокислоту нужно добавить следующей. Так из короткой молекулярной «строки» постепенно собирается длинная полипептидная цепь.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для 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трансляции последовательность кодонов работает как инструкция для сборки белка. Ошибка в одном участке может изменить порядок аминокислот и повлиять на свойства будущей молекулы, поэтому точность здесь особенно важна.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Стоп-сигнал завершает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 мРНК не только добавляют аминокислоты, но и останавливают процесс. Когда рибосома встречает стоп-кодон, синтез завершается, а готовая цепь освобождается для дальнейшего сворачивания и работы.
</a:t>
            </a:r>
            <a:endParaRPr lang="en-US" sz="10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531" y="2067253"/>
            <a:ext cx="454330" cy="3634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4665" y="2067253"/>
            <a:ext cx="454330" cy="3634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6798" y="2047061"/>
            <a:ext cx="454330" cy="4038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звена точного считывания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служит площадкой, где мРНК и тРНК встречаются в нужном порядке. Она удерживает молекулы так, чтобы кодон и антикодон соединились точно и без лишних ошибок.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кодона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Антикодон тРНК распознаёт один конкретный кодон мРНК. Благодаря этому в цепь включается именно та аминокислота, которую требует генетический код в данный момент.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одной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 нуклеотида может изменить кодон и перестроить весь белок. Поэтому триплеты читаются строго по очереди, а каждый шаг имеет значение для конечного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3500"/>
            <a:ext cx="3593612" cy="2081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 как серия точных шагов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06574" y="2556086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аминокислоты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подхватывает нужную аминокислоту в цитоплазме и доставляет её к рибосоме. Этот перенос обеспечивает точность элонгации: без правильной тРНК цепь не может расти верно.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4706574" y="3307582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Удлинение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движется по мРНК, а новые аминокислоты поочерёдно присоединяются к растущей цепи. В описании такого этапа удобно различать завершённое присоединение и продолжающееся удлинение.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4706574" y="4059077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сборка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соединение укрепляет полипептид и приближает белок к готовой форме. Здесь важно видеть процесс как серию последовательных шагов, а не как одно мгновенное событие.
</a:t>
            </a:r>
            <a:endParaRPr lang="en-US" sz="8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трансляции: начало и конец
</a:t>
            </a:r>
            <a:endParaRPr lang="en-US" sz="2833" dirty="0"/>
          </a:p>
        </p:txBody>
      </p:sp>
      <p:sp>
        <p:nvSpPr>
          <p:cNvPr id="8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трансляции начинается со старт-кодона AUG. Он задаёт правильную рамку считывания, поэтому рибосома понимает, с какого места начинать сборку полипептида.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AUG к рибосоме присоединяются нужные компоненты, и синтез белка переходит в активную фазу. Это удобный пример начала процесса, которое можно выделить отдельно.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рибосома встречает один из стоп-кодонов — UAA, UAG или UGA, — синтез останавливается. Полипептид освобождается, а трансляция завершается как законченный этап.
</a:t>
            </a:r>
            <a:endParaRPr lang="en-US" sz="1370" dirty="0"/>
          </a:p>
        </p:txBody>
      </p:sp>
      <p:sp>
        <p:nvSpPr>
          <p:cNvPr id="11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синтеза: как белок становится функциональным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рибосомы белок ещё не всегда готов к работе. Он сворачивается в устойчивую пространственную структуру, и именно этот длительный фон удобно описывать через past continuous.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модификации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получают дополнительные химические метки: углеводные остатки, фосфатные группы или другие модификации. Каждый такой шаг завершён и поэтому естественно передаётся past simple.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 исходной цепи удаляются лишние фрагменты, чтобы белок стал функциональным. Такие изменения меняют свойства молекулы и завершают её «доработку» после 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86" y="2286285"/>
            <a:ext cx="501551" cy="501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8506" y="2286285"/>
            <a:ext cx="501551" cy="5015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4140" y="2286285"/>
            <a:ext cx="376163" cy="5015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выбора времени в биологических описаниях
</a:t>
            </a:r>
            <a:endParaRPr lang="en-US" sz="2725" dirty="0"/>
          </a:p>
        </p:txBody>
      </p:sp>
      <p:sp>
        <p:nvSpPr>
          <p:cNvPr id="11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78695" y="3004364"/>
            <a:ext cx="2537710" cy="138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Шапероны и контрольные системы помогают белку занять правильную форму. Если требуется отметить завершённую исправленную ошибку, уместен past simple; если процесс ещё шёл, лучше подходит past continuous.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267615" y="3004364"/>
            <a:ext cx="2537710" cy="138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том, что молекулу уже проверили или уничтожили, описывает результат. Здесь важен факт, а не длительность, поэтому событие передаётся кратко и точно.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60555" y="3004364"/>
            <a:ext cx="2537710" cy="138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акцент нужен на незавершённом наблюдении, выбирают форму для процесса. Она показывает, что проверка или исправление происходили в тот момент, когда возникла новая проблема.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13" y="1972447"/>
            <a:ext cx="3953174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форм по смыслу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какое время лучше передаёт смысл каждого предложения: завершённое действие или процесс в развитии.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past simple фиксируют завершённые шаги, а past continuous подчёркивают длительное действие или фон.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из мини-упражнения по теме биосинтеза белка и времен past simple / past continuous.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ошибок в выборе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фона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длительный процесс описан через past simple, исчезает ощущение протяжённости. Читатель видит только факт, но не понимает, что действие происходило постепенно и служило фоном для другого события.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не подходит для короткого завершённого шага. Когда важен результат, лучше выбрать past simple, иначе текст звучит неопределённо и смазывает последовательность событий.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формы was и were с настоящим временем. В научном описании это ломает временную систему и мешает понять, относится ли действие к прошлому или к настоящему.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проверять: есть ли точка во времени, длительность или одновременное событие. Эти ориентиры быстро подсказывают, нужно ли говорить о результате или о процессе.
</a:t>
            </a:r>
            <a:endParaRPr lang="en-US" sz="8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научному тексту нужны формы прошлого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стремится к точности, поэтому автору важно отделять результат от процесса. Past simple удобно показывает завершённый этап эксперимента, наблюдения или молекулярного механизма.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помогает создать контекст: что происходило в тот момент, пока менялось другое условие. Благодаря этому описание становится более логичным и наглядным для читателя.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научного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форм особенно полезен в биологии, где процессы идут поэтапно и одновременно. Чёткое распределение времен делает объяснение не только грамотным, но и 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 биологии и в 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показывает, как живая система строит сложную молекулу поэтапно: от транскрипции до фолдинга. А грамматический выбор между past simple и past continuous помогает точно передать, что уже завершилось, а что ещё продолжалось.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2026-07-26T10:23:18Z</dcterms:created>
  <dcterms:modified xsi:type="dcterms:W3CDTF">2026-07-26T10:23:18Z</dcterms:modified>
</cp:coreProperties>
</file>