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жители воды, которые сами делают пищу и дарят кислород.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встречаются почти везде, где есть вода: в морях, реках, озёрах и даже на мокрых камнях. Они важны для природы, потому что дают кислород и становятся первой пищей для многих водных жителей.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водоросли и зачем они нужны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водоросли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привычных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нет настоящих корней, стеблей и листьев, как у деревьев или цветов. Их тело называют талломом, и оно может выглядеть очень по-разному.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крошечными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состоят всего из одной клетки. Их можно рассмотреть только под микроскопом, хотя они тоже активно живут, растут и помогают природе.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крупными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многоклеточные водоросли. Они напоминают длинные ленты, нити или веточки и могут образовывать в воде целые густые заросли.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цвету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встречаются зелёные, бурые и красные водоросли. Их цвет зависит от особенностей строения и от того, где они лучше всего живут.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водоросли растут лучше всего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свет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Водорослям особенно хорошо там, где достаточно света, ведь без него им трудно делать пищу. Поэтому они любят неглубокую воду, куда солнечные лучи доходят легче.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им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водоросли часто растут особенно быстро. Здесь обычно больше света и удобнее закрепляться, поэтому многие виды выбирают именно такие места.
</a:t>
            </a:r>
            <a:endParaRPr lang="en-US" sz="1025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заросли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морях водоросли образуют большие подводные заросли, похожие на тихие зелёные леса. В таких местах многим морским животным удобно жить и прятаться.
</a:t>
            </a:r>
            <a:endParaRPr lang="en-US" sz="10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водоросли получают питание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Ловят 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водоросль улавливает свет. Для этого ей не нужны листья, потому что вся её поверхность помогает получать энергию от солнца.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нужные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водоросль использует воду и углекислый газ, которые находятся вокруг неё. Эти вещества помогают ей начать приготовление пищи.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фотосинтеза водоросль делает сахар. Он нужен ей для роста, движения и всех важных жизненных процессов.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этого процесса в воду и воздух попадает кислород. Им дышат многие живые существа, поэтому водоросли очень полезны для природы.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водорослей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встречаются в пресной воде: в прудах, озёрах и тихих заводях. Такие водоросли хорошо знакомы многим, потому что нередко покрывают поверхность воды тонкой зелёной плёнкой.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живут в морях и океанах. Многие бурые водоросли очень крупные и образуют длинные подводные ленты, которые колышутся в воде, словно морские травы.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водоросли умеют жить глубже других, потому что лучше используют слабый свет. Их окраска помогает им приспосабливаться к условиям под водой и находить подходящее место.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водоросли выглядят как шарики, другие — как нити, пластинки или веточки. У каждого вида свой размер, цвет и любимый дом в воде.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форме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водорослям создавать кислород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водоросли используют свет, воду и углекислый газ.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водоросли нужны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водные животные питаются водорослями или тем, что связано с ними. Так водоросли становятся началом многих пищевых цепочек в водоёмах.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малышей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рыб и другие крошечные жители воды прячутся среди водорослей, как в зелёном домике. Там легче укрыться от врагов и найти спокойное место.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берегам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смягчают силу волн и помогают дну меньше разрушаться. Они работают тихо, но очень полезно, словно природные защитники.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всей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водорослей достаточно, в водоёме легче жить рыбам, рачкам и многим другим организмам. Без них подводный мир стал бы беднее.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человек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Съедобное море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люди добавляют в еду. Из них делают салаты, супы и приправы, а также используют в виде сушёных листов и хлопьев. Такие продукты ценят за вкус и удобство хранения.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косметике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получают полезные вещества для кремов, масок, лекарств и желе. Благодаря особому составу они помогают создавать продукты, которые нужны людям в повседневной жизни.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водоросли тоже нашли своё место. Из них делают добавки и другие средства, которые помогают поддерживать рост растений и заботиться о почве.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Невероятные водоросли: свет и цвет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 море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микроскопические водоросли могут светиться в темноте. Когда море мерцает огоньками, кажется, будто по воде рассыпались маленькие звёзды.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условия подходят, водоросли начинают размножаться очень быстро. Их становится так много, что вода меняет цвет и выглядит необычно.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Зелёный, красноватый или бурый оттенок воды называют цветением. Это заметный сигнал: водорослей стало слишком много, и водоёму нужна забота.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ли цветение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водорослей становится слишком много, они и сами, и при разложении отнимают у воды кислород. Рыбам, рачкам и другим обитателям становится тяжело дышать и выживать.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цветения поверхность водоёма может стать зелёной, красноватой или бурой. Это выглядит необычно, но для природы такой «праздник красок» часто совсем не радостный.
</a:t>
            </a:r>
            <a:endParaRPr lang="en-US" sz="812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часто начинается там, где в воду попадают удобрения, сточные воды и другой мусор. Эти вещества дают водорослям слишком много питания, и они быстро разрастаются.
</a:t>
            </a:r>
            <a:endParaRPr lang="en-US" sz="85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реки, озёра и моря от загрязнения, водоросли остаются полезной частью водоёма. Тогда у рыб и других животных больше шансов жить спокойно и безопасно.
</a:t>
            </a:r>
            <a:endParaRPr lang="en-US" sz="8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длина помогает водорослям тянуться к свету и создавать убежище для множества морских жителей.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60 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вырастать гигантская бурая ламинария и образовывать подводный «лес»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о giant kelp (Macrocystis pyrifera)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119" y="33714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водоросли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собирают водоросли в водоёмах аккуратно и бережно. Потом образцы изучают, чтобы понять, какие виды живут в реке, озере или море.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пробы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увеличением видно то, что скрыто от глаза: клетки, нити, оболочки и форму тела. Это помогает точно определить вид и сравнить разные водоросли.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в микроскоп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узнают, где водоросли растут лучше, и как на них влияют свет, температура и чистота воды. Так легче понять, как беречь водоёмы.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условия воды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помогают сохранять наблюдения и показывать, как выглядят водоросли в природе. По фотографиям удобно сравнивать изменения в разные сезоны и годы.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Фотографируют находки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водоросли попадают в нашу жизнь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водорослей от водоёма к продуктам, которые используют люди.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водорослях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на льду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умеют жить даже на снегу и льду. Их можно встретить в очень холодных местах, где кажется, что для жизни совсем нет шансов.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 держатся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прикрепляются к камням, раковинам и другим твёрдым поверхностям. Волну они не боятся: упрямо держатся, словно маленькие подводные альпинисты.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разную воду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водоросли лучше чувствуют себя в солёной морской воде, другие — в пресной воде озёр и рек. У каждого вида свои любимые условия.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приспособляемые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могут жить в самых разных местах, если хватает света и воды. Поэтому они встречаются почти по всему миру — от тёплых морей до холодных берегов.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маленькая водоросль может выглядеть как крошечный шарик, тихо плавающий в капле воды. Её форма неслучайна: так проще ловить свет и оставаться в движении среди других частиц.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шарики в капле воды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похожи на длинные ниточки, переплетённые в мягкую путаницу, а другие — на аккуратные спиральки. Такие формы помогают им удерживаться в воде и получать достаточно света для роста.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ниточки и спиральки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на микроскопические водоросли, можно заметить настоящие узоры и необычные линии. Кажется, будто природа нарисовала их маленькой кисточкой специально для любопытного исследователя.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крошечный мир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водоросли под микроскопом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водоросли отличаются от обычных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цветков 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нет цветков, плодов и семян, как у многих наземных растений. Они размножаются иначе, поэтому их жизнь устроена по своим особым правилам.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настоящих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не разделено на корни, стебли и листья. Вместо этого у водорослей есть таллом — простое строение, которое подходит для жизни в воде.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растут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садовые растения тянутся к земле корнями, а водоросли живут в воде и не нуждаются в почве. Им важнее свет, вода и растворённые вещества.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тоже делают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растения, водоросли используют свет, чтобы создавать себе питательные вещества. Именно поэтому они остаются важной частью природы и помогают многим живым существам.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водорослям для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условия, которые помогают водорослям расти и оставаться здоровыми.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водоросли и водоёмы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в воду бутылки, пакеты и другой мусор. Из-за него водоём становится грязным, а водорослям и животным в нём становится труднее жить.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сливать вредное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и опасные вещества не должны попадать в реки, озёра и море. Они меняют состав воды и могут вызвать слишком бурный рост водорослей.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не стоит ломать растения и тревожить берега. Прибрежные растения помогают природе, а водоросли в чистой воде чувствуют себя гораздо лучше.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чистоте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водоёмы, водоросли смогут спокойно расти и выделять кислород. А это значит, что у рыб, рачков и других жителей воды будет больше шансов на хорошую жизнь.
</a:t>
            </a:r>
            <a:endParaRPr lang="en-US" sz="8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маленькие помощники большой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кажутся простыми, но без них водоёмы были бы беднее и тише. Они кормят, защищают и помогают дышать множеству живых существ, а значит, заслуживают нашего бережного отношения.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2026-05-26T04:06:57Z</dcterms:created>
  <dcterms:modified xsi:type="dcterms:W3CDTF">2026-05-26T04:06:57Z</dcterms:modified>
</cp:coreProperties>
</file>