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ритмах: музыка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звучит в песнях, танцах и даже в наших шагах.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— это порядок звуков и пауз. Он помогает музыке идти ровно, а нам — легко слышать её счёт, повтор и движение. В классе ритм особенно заметен в хлопках, шагах, считалках и простых играх.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музыке: как он работает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можно услышать в тиканье часов, стуке колёс и каплях дождя. Он делает звуки похожими на аккуратный узор, который легко заметить, если слушать внимательно.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дня тоже есть свой ритм: подъём, уроки, перемена, обед, отдых и сон. Когда всё идёт по порядку, становится спокойнее и удобнее учиться.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шаги звучат ритмично, если идти в одном темпе. Тогда движение напоминает ровную дорожку из звуков — простую, понятную и очень знакомую.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обычной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песнях можно услышать поп-музыку, рэп, электронные мелодии и танцевальные треки. У каждого направления свой характер, но почти везде есть чёткий ритм, который удерживает внимание.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бит помогает двигаться, хлопать и подпевать. Поэтому современная музыка часто кажется яркой и энергичной — будто сама приглашает встать со стула и немного потанцевать.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музыка звучит по-разному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 — это повторяющийся удар в музыке. Его можно услышать в барабанах, хлопках, бубне и электронных звуках, которые держат весь музыкальный рисунок.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 бывает медленным, средним и быстрым. Если изменить скорость, одна и та же мелодия начнёт звучать совсем по-новому: спокойно, обычно или очень бодро.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бит помогает слушателю не терять счёт. Он словно музыкальный шаг, по которому удобно двигаться, хлопать и угадывать следующий удар.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бит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начинает звучать, тело само хочет двигаться в такт. Можно шагать, хлопать, кружиться или замирать на паузе — и сразу становится ясно, где живёт ритм.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помогает не только слушать музыку, но и чувствовать её. Если движения совпадают со счётом, они получаются дружными, красивыми и немного волшебными.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помогает услышать ритм телом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92" y="1602394"/>
            <a:ext cx="198270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9668" y="3304813"/>
            <a:ext cx="242287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прохожих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люди идут в разном темпе, и из их шагов складывается живой городской рисунок. Он меняется каждую секунду, но всё равно остаётся ритмичным.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и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автомобилей, автобусов и трамваев создаёт свой звуковой фон. В нём слышны повтор, остановки и ускорения, словно город делает вдох и выдох.
</a:t>
            </a:r>
            <a:endParaRPr lang="en-US" sz="1374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улица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дождя стучат по крышам, окнам и лужам почти как маленькие барабанщики. Такой ритм легко узнать, даже если он совсем тихий.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людей на остановке, в парке или у школы тоже образуют общий ритм. Голоса появляются, затихают и снова возвращаются, как в большом оркестре.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город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и бубен хорошо подходят для ритма, потому что их звук сразу слышен. Один удар — и музыка словно делает уверенный шаг вперёд.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песнях ритм часто поддерживают электронные барабаны и компьютерные звуки. Они тоже могут быть чёткими, ровными и очень удобными для танца.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Маракасы и кастаньеты помогают задавать повторяющийся рисунок. Их можно встряхивать или ударять друг о друга, чтобы музыка стала живее и ярче.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помогают держать ритм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том, как ритм помогает запоминать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на ладошках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никак не мог запомнить длинную считалку, пока не начал хлопать в ладоши на каждое слово. Сразу стало легче: слова будто сами выстроились по порядку. Теперь он повторяет её без остановки и даже улыбается в конце.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для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учили короткую песенку и сопровождали её хлопками. Ритм помог им не сбиться и не перепутать слова. Через несколько повторов весь класс уже пел вместе, как будто это была любимая мелодия.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держала карточки со словами и повторяла их в такт. Каждый хлопок напоминал, какое слово идёт дальше. Так ей удалось быстро запомнить порядок, а заодно превратить учёбу в весёлую игру.
</a:t>
            </a:r>
            <a:endParaRPr lang="en-US" sz="10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делает музыку бодрой, лёгкой и весёлой. Под такую мелодию так и хочется шагать быстрее, подпрыгивать и улыбаться.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звучит спокойно и мягко. Он подходит для тихого слушания, плавных движений и моментов, когда хочется немного отдохнуть.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темп — самый удобный для многих песен. Под него легко идти, танцевать и петь, не торопясь и не засыпая от скуки.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Быстрый, медленный и средний темп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скакалке важно прыгать в одном счёте: тогда движения получаются ровными, а верёвка не путается. Ритм помогает телу слушаться и прыгать уверенно.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бега и эстафет ритм шагов помогает не сбиваться. Если держать одинаковый темп, легче разгоняться, останавливаться и передавать эстафету вовремя.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с мячом ритм нужен для точных движений. Когда пас, ловля и удар идут по счёту, команда действует дружно и почти не ошибается.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Ритмичные движения делают спорт похожим на маленький танец. Поэтому на уроках и играх так полезно считать вслух, хлопать и двигаться вместе.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играх и спорте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начинается с экрана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может открыть программу на компьютере или планшете и сразу услышать первые звуки. На экране удобно записывать мелодию, пробовать разные ритмы и быстро исправлять неудачные места.
</a:t>
            </a:r>
            <a:endParaRPr lang="en-US" sz="1028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Наушники, кнопки и клавиши в деле
</a:t>
            </a:r>
            <a:pPr algn="l" indent="0" marL="0">
              <a:lnSpc>
                <a:spcPct val="100000"/>
              </a:lnSpc>
              <a:buNone/>
            </a:pPr>
            <a:r>
              <a:rPr lang="en-US" sz="3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работать со звуком, часто нужны наушники, клавиши и яркие кнопки управления. Так можно слушать запись, добавлять ударные и проверять, как меняется настроение будущей песни.
</a:t>
            </a:r>
            <a:endParaRPr lang="en-US" sz="1103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можно собирать как конструктор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музыкальной программе отдельные звуки легко перемещать, повторять и соединять между собой. Получается новый рисунок, который похож на мозаику: каждую деталь ставят точно на своё место.
</a:t>
            </a:r>
            <a:endParaRPr lang="en-US" sz="1049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технологии помогают создавать музыку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шаг за шагом появляется ритм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простой идеи рождается законченная песня с понятным ритмом.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 часто делает музыку бодрой и весёлой. Под него хочется двигаться, хлопать и улыбаться, словно музыка подбадривает нас на бегу.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и плавный ритм звучит мягко и спокойно. Он помогает отдыхать, слушать внимательнее и представлять что-то доброе, тихое и уютное.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одна и та же мелодия меняется только из-за ритма. Тогда она может стать то радостной, то задумчивой, как будто переоделась в другое настроение.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настроение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ритмы разных стран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под звуки народных барабанов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барабаны помогают удерживать общий ритм праздника. Их удары собирают танцоров вместе, а движения становятся дружными и торжественными. Так музыка передаётся от старших к младшим.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которые помнят века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народных песен часто есть особый рисунок, который легко узнаётся с первых тактов. Он живёт долго, потому что люди поют его на семейных праздниках, в хоре и во время весёлых выступлений.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Фестиваль, где звучит весь мир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музыкальном празднике можно услышать разные инструменты и увидеть яркие костюмы. Каждый коллектив показывает свой ритм, и вместе они создают красочное звучание, будто все страны поют в одном хоре.
</a:t>
            </a:r>
            <a:endParaRPr lang="en-US" sz="10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начало дня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по привычному расписанию. Подъём, сборы и дорога в школу помогают настроиться на работу и не забыть нужные вещи.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звонок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сообщает, что пора начинать урок. Он помогает всем одновременно перейти от разговоров к вниманию и учебе.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между уроками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можно отдохнуть, подвигаться и подготовиться к следующему занятию. Короткая пауза возвращает силы и улучшает настроение.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наступает время спокойно повторить материал и выполнить задания. Такой порядок помогает закончить день без спешки и лишней путаницы.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школьный ритм помогает жить без спешки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звучит слишком громко, уши быстро устают. Лучше выбирать умеренную громкость, чтобы слушать долго и без неприятного шума в голове.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тоже нужна человеку. В ней легче отдыхать, думать и замечать спокойные звуки вокруг, будто мир делает мягкую паузу для нас.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 и колонки стоит использовать аккуратно. Хорошо, когда после музыки можно услышать и обычные звуки: шорохи, дыхание, шаги и голоса рядом.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 важно слушать бережно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Кому-то нравится бегать, танцевать и слушать бодрые песни. Такой ритм помогает не скучать и заряжает энергией, как весёлый мячик на пружинке.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спокойствия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кто-то выбирает чтение, тихую музыку и спокойные игры. Такой ритм помогает сосредоточиться, отдохнуть и почувствовать себя уютно и спокойно.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свой любимый ритм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36497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слышен в каплях дождя, шелесте листьев и волнах. Природа умеет повторять звуки мягко и спокойно, будто сама сочиняет тихую мелодию.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мелодиях ритм помогает звукам идти стройно. Благодаря ему музыка запоминается быстрее и звучит так, что хочется подпевать.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беге, прыжках и играх с мячом важно двигаться в одном темпе. Ритм делает движения точными, а команду — дружной и собранной.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людей, звон транспорта и голоса на улице складываются в городской ритм. Он может быть шумным, но в нём есть свой порядок и живая энергия.
</a:t>
            </a:r>
            <a:endParaRPr lang="en-US" sz="1396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ритм каждый день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музыку живой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окружает нас в песнях, играх, танцах и обычном дне. Если замечать его, музыка становится понятнее, а мир — интереснее, ярче и добрее.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2026-05-24T19:41:55Z</dcterms:created>
  <dcterms:modified xsi:type="dcterms:W3CDTF">2026-05-24T19:41:55Z</dcterms:modified>
</cp:coreProperties>
</file>