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«Железное» царство Ассирии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— мощное древнее государство с уникальной железной армией.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становление Ассирии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появилась более 4000 лет назад на берегах Тигра. Её жители мастерили ремёсла, строили крепости и торговали. К VIII веку до н. э. она превратилась в сильнейшую державу Передней Азии, расширяя свои земли завоеваниями.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ключевые города Ассирии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Ассирии вдоль Тигра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располагалась на севере Ирака, вдоль течения реки Тигр, что обеспечивало плодородные земли в засушливом климате и успешное земледелие.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Ашшур был первым центром государства, позже столица переместилась в Нимруд, а потом в Ниневию, ставшую крупнейшим городом региона.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 могущественными государствами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граничила с Вавилоном, Урарту и Мидией, что определяло политические и военные вызовы в регионе.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 Ассирии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— знать управляла землями и имела власть в армии, контролируя жизнь населения.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занимали особое положение, служа в регулярной армии и защищая государство от врагов.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земледельцы обеспечивали экономическую основу, развивая производство и сельское хозяйство.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тяжелую работу на строительстве и в хозяйственной сфере, будучи отдельной социальной группой.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военной мощи Ассирии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Постоянная, дисциплинированная армия с чёткой иерархией, созданная при Тиглатпаласаре III, стала ключом к успеху.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железного оружия значительно повысило эффективность вооружения, обеспечив прочность и превосходство в боях.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и надёжные системы снабжения позволяли проводить масштабные походы на дальние территории.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армии Ассирии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и конница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была основой армии, а тяжёлая и лёгкая конница впервые применялись как самостоятельные ударные части для разведки и быстрой атаки.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и лучники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служили платформой для командиров и лучников, обеспечивая мобильность и поддержку во время битв.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иерархия и командование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Возглавлял армию царь или назначенный им верховный командующий — раб шакку, контролировавший все операции.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руководство делилось на офицеров и командиров отрядов — раб киши, обеспечивавших исполнение приказов.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занимала ключевые командные должности, сочетая военную и административную власть.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барабанов и труб использовались для координации действий и передачи команд на поле боя.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тактика в бою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формировала плотную фалангу с использованием щитов, обеспечивая надёжную защиту от атак.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поддерживали высокий уровень подготовки солдат и слаженность в бою.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Лучники создавали плотный огонь, а кавалерия наносила быстрые удары по флангам и обеспечивала разведку.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железа в военной стратегии Ассирии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прорыв железного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заменило бронзу благодаря прочности и доступности. Ассирийцы могли массово вооружать солдат мечами и наконечниками, что давало преимущество в сражениях.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 боевых действиях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отряды с железным оружием наносили более эффективные удары, благодаря чему ассирийская армия превосходила соседей и расширяла территории.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железа и кузнечное ремесло Ассирии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в Ашшуре и Ниневии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обработки железа включали плотные мастерские с кузнецами, использовавшими меха, горны и молоты для плавки и ковки оружия.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контроль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контролировала месторождения железной руды, обеспечивая постоянное снабжение войск материалами для оружия и инструментов.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торговля железными изделиями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товары ассирийского производства были востребованы у соседей, служили валютой обмена и усиливали экономику империи.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Железное оружие ассирийцев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Ассирийские воины использовали железные мечи, копья, стрелы и топоры. Это оружие было легче бронзового, что обеспечивало большую манёвренность в бою и долгосрочную износостойкость в кампаниях.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щиты защищали от ударов и стрел, помогая солдатам выстоять в сражениях. Превосходство в вооружении позволяло Ассирии одерживать победы над численно превосходящими противниками.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Ассирийские осадные машины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Могучие осадные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строили осадные башни с железными укреплениями для защиты от стрел и ударов. Они позволяли войскам подниматься выше стен крепостей и вести огонь по защитникам с выгодной позиции.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таранов и катапульт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Тараны с железными головками эффективно разрушали стены и ворота. Катапульты служили для метания камней и зажигательных снарядов, подрывая мораль и оборону врага во время осады.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 и крытые щиты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штурма ассирийцы использовали лестницы и специальные крытые щиты, защищающие от стрел. Эти средства позволяли быстро и защищённо подниматься на стены, облегчая захват крепостей.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 враги Ассирии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722 год до н. э. — Завоевание Израиля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одержала победу над Израильским царством и провела массовую депортацию населения для укрепления контроля.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до н. э. — Борьба с Урарту и Египтом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вела успешные кампании против Урарту и вмешивалась в дела Египта, демонстрируя военную мощь на различных фронтах.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689 год до н. э. — Разрушение Вавилона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конфликтов Ассирия захватила и разрушила Вавилон, ослабляя важного конкурента в регионе.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618–612 годы до н. э. — Восстания и падение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мидян и вавилонян привёл к осаде и разрушению Ниневии, что ознаменовало конец ассирийского владычества.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и армейское командование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правил империей из Ашшура и Ниневии, управляя провинциями через назначенных наместников — туллиев. Такая система обеспечивала жёсткий контроль и оперативное управление территориями.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иерархия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армии стоял царь или главный командующий, которые руководили через офицеров и командиров. Строгая иерархия поддерживала порядок и эффективность военных операций.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Депортации и политика контроля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Депортации израильтян, арамеев и халдеев способствовали интеграции территорий в экономическую систему Ассирии и обеспечивали рабочую силу.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Переселяемые народы расселялись вдали от родных земель, что помогало империи контролировать территорию и поддерживать порядок на новых границах.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населения снижали риск восстаний, так как ослабляли этнические связи и устоявшиеся общины в захваченных регионах.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военная идеология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Ассур, главный бог, считался защитником царя и армии. Обязательные обряды укрепляли веру воинов и легитимировали военные походы на религиозном уровне.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участвовали в советах при дворе, получая щедрые дары за поддержку власти. Храмы выполняли административные функции, объединяя религию и управление городами.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репрессии в политике Ассирии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казни и жестокие наказания служили устрашением для потенциальных мятежников и поддерживали порядок в многонациональной империи.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городов и массовые депортации подавляли сопротивление побеждённых народов, предотвращая будущие восстания и укрепляя власть Ассирии.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террора включали распятия и отсечения голов, что демонстрировало силу правителя и подавляло волю к сопротивлению среди покорённых.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падение «железного» царства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VIII–VII веках до н. э. Ассирия достигла пика своей мощи, распространяя влияние от Персидского залива до Египта и устанавливая контроль над важнейшими регионами.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факторов, включая восстание мидян с вавилонянами, внутреннюю слабость и истощение ресурсов, привели к разрушению Ниневии и краху империи в 612 году до н. э.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Ассирийской империи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первой создала регулярную армию с централизованным управлением и иерархией, что стало образцом для будущих государств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железного вооружения стало технологическим прорывом, который изменил тактику и вооружение последующих армий.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осадные машины и технологии завоевания крепостей использовались и развивались в других империях на протяжении веков.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— рельефы, таблички и крепостные сооружения — сохраняют память о достижениях Ассирии и её историческом значении.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 значение «железного» царства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 царство сформировало основы военно-административного опыта, заложив традиции, влияющие на последующие цивилизации. Его достижения в области войны и управления остаются важной частью истории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2026-05-10T10:03:12Z</dcterms:created>
  <dcterms:modified xsi:type="dcterms:W3CDTF">2026-05-10T10:03:12Z</dcterms:modified>
</cp:coreProperties>
</file>