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переворот: обзор и ключевые темы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глубоких экономических и социальных преобразований в Западной Европе.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запустившие индустриальные преобразования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переворот начался в Англии благодаря демографическому росту, аграрной революции и развитию рынков. Финансовая система, транспорт и социальные сдвиги создавали условия для глубоких изменений в экономике и обществе.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Англия возглавила индустриализацию?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месторождения угля и железа обеспечивали энергоресурсы и сырьё для производства. Морские порты создавали обширные торговые связи, поддерживавшие экспорт и импорт товаров.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 география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предпринимательские законы устраняли внутренние барьеры. Аграрные реформы способствовали концентрации земель и росту производительности сельского хозяйства.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политика и законодательство
</a:t>
            </a:r>
            <a:endParaRPr lang="en-US" sz="1179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Развивающаяся банковская система и биржи аккумулировали капиталы. Урбанизация привлекала рабочую силу, что способствовало росту мануфактур и внедрению инноваций.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 финансовая база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инновации в текстильной промышленности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Созданная Джеймсом Харгривсом в 1764 году, эта машина значительно повысила скорость прядения и позволила одновременно обрабатывать несколько нитей.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Прядильная машина Дженни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1785 году Эдмунд Картрайт внедрил первый механизированный ткацкий станок, который существенно увеличивал производительность и уменьшал затраты на изготовление тканей.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Механический ткацкий станок Картрайта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Изобретённая Ричардом Аркрайтом в 1769 году, она использовала водяной привод для автоматизации прядильного процесса, что обеспечило более стабильное и мощное производство.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Водяная рама Аркрайта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мануфактур к фабрикам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машин вызвало формирование больших фабрик с централизованным управлением и строгим контролем за производственным циклом.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Стандартизация процессов и разделение труда повысили эффективность производства и позволили увеличить объёмы выпускаемой продукции.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фабрик сопровождался урбанизацией и изменением занятости, что влияло на структуру городов и социальные отношения работников.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 металлургии и новые источники энергии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Абрахам Дарби в 1709 году внедрил использование кокса вместо древесного угля, что повысило качество и доступность чугуна для промышленного производства.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Коксовый способ выплавки чугуна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Усовершенствованная Джеймсом Уаттом паровая машина, начиная с 1769 года, ускорила металлургические процессы и стала ключевым источником энергии для заводов.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Паровые машины Уатта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водяных мельниц к паровым двигателям изменил ландшафт заводских комплексов, заложив основы развития машиностроения и массового производства.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энергоисточников и промышленной архитектуры
</a:t>
            </a:r>
            <a:endParaRPr lang="en-US" sz="102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труда на фабриках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строгой дисциплины и контроля за временем работы стало нормой, включая штрафы за нарушения и чёткий график рабочего дня.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новые профессии, такие как машинисты и механики, что отражало усложнение производственных процессов.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сдельной оплаты стимулировало работников, формируя иерархические структуры внутри фабричных коллективов.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рутинности труда привело к отчуждению работников от результата их труда, снижая мотивацию к творчеству.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302015"/>
            <a:ext cx="3765900" cy="13623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изменения в промышленности и городах (1800–1850 гг.)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рост занятости в промышленности и быстрый рост городского населения в крупнейших странах Европы.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промышленной занятости и урбанизации был особенно выражен в Англии, что способствует формированию индустриального общества.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Age of Revolution; The Wealth and Poverty of Nations
</a:t>
            </a:r>
            <a:endParaRPr lang="en-US" sz="113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изобретения индустриальной эпохи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Модернизированная паровая машина Уатта усилила производственные мощности, позволив автоматизировать процессы и повысить выпуск продукции.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пароходов и локомотивов Фултона и Стефенсона радикально изменило транспортную инфраструктуру, ускоряя перемещение людей и грузов.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машина и её роль в транспортной революции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паровой машины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Джеймс Уатт усовершенствовал паровую машину в 1769 году, что обеспечило мощный и надёжный источник энергии для различных отраслей.
</a:t>
            </a:r>
            <a:endParaRPr lang="en-US" sz="1795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транспортных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первых железных дорог и пароходов привело к ускорению движения грузов и пассажиров, способствуя урбанизации и экономическому развитию.
</a:t>
            </a:r>
            <a:endParaRPr lang="en-US" sz="179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и формирование рабочего класса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множество крестьян покидали сельскую местность, устремляясь к фабрикам и заводам крупных городов. Этот поток создал новую социальную прослойку — рабочих, сформировавших основу промышленного класса.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приток крестьян в промышленные города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рабочих было тесным и плохо оборудованным. Отсутствие норм санитарии вызывало распространение болезней, что усугубляло социальные проблемы и усиливало сплочение пролетариата в борьбе за улучшение условий.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Перенаселенность и антисанитария в рабочих кварталах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Фабричный труд часто длился 12–16 часов в сутки, включая работу женщин и детей. Жёсткая дисциплина и высокие требования приводили к изнурению рабочих и росту социальной напряжённости.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условия труда на фабриках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1811–1816: Луддитское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разрушали машины, считая их причиной безработицы. Эти акты протеста носили характер мятежа против промышленной автоматизации.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тред-юнионов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начали объединяться в профсоюзы для защиты своих прав и координации коллективных действий против эксплуатационных практик.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стачки и петиции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организовывали забастовки и предъявляли обращения законодательным органам с требованиями улучшения рабочих условий и оплаты труда.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Выдвижение ключевых требований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требования включали сокращение рабочего дня, запрет детского труда и повышение заработной платы для повышения качества жизни работников.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и формы рабочего протеста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проблемы урбанизации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увеличение города стали центрами сосредоточения промышленности и рабочих, что создало условия для ухудшения гигиены и жизни населения.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отчёты XIX века, исторические исследования урбанизации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городского населения сопровождается ухудшением условий жизни, появлением трущоб и распространением эпидемий, что требовало социальных реформ.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Протекционистская политика защищала национальных производителей через введение импортных пошлин, способствуя развитию отечественной промышленности.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«хлебных законов» снизила цены на продукты питания, улучшив материальное положение рабочих и снижая накал социальной напряжённости.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сокращало продолжительность рабочего дня и запрещало детский труд, улучшая условия занятости на фабриках.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инвестиции в транспорт и инфраструктуру создавали основу для быстрого экономического роста и технического прогресса.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политики и государства в индустриализации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связи и транспорта: новые возможности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Пароходы Роберта Фултона значительно ускорили морские и речные перевозки, улучшив торговлю и доступ к удалённым регионам, что способствовало экономическому росту.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Паровые суда и развитие морских перевозок
</a:t>
            </a:r>
            <a:endParaRPr lang="en-US" sz="1157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Телеграф позволял мгновенно передавать сообщения на большие расстояния, обеспечивая эффективное управление предприятиями и координацию транспортных систем.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телеграфа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промышленных центров железными дорогами ускорило поставки сырья и готовой продукции, стимулируя расширение рынков и урбанизацию.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железных дорог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2367" y="1345200"/>
            <a:ext cx="555936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за пределами Великобритании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темпов индустриального развития по количеству предприятий и производству стали в 1850 и 1900 годах.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сборники XIX века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 Германия быстро догнали и обогнали Францию, применяя масштабное производство и более эффективные технологии.
</a:t>
            </a:r>
            <a:endParaRPr lang="en-US" sz="162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общественной структуры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Расслоение общества усилилось: буржуазия росла и усиливалась, а промышленный пролетариат стал ключевой социальной силой новой эпохи.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 городской средний класс из инженеров и менеджеров, что изменило семейные отношения и способствовало развитию образования и массовой культуры.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индустриализации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выбросы угольной сажи и дыма ухудшили качество воздуха и привели к серьёзным заболеваниям в густонаселённых зонах.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водных ресурсов отходами промышленности ухудшило доступ рабочего и городского населения к чистой воде.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вырубка лесов вокруг промышленных объектов вызвала эрозию почвы и уменьшение биологического разнообразия в регионе.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последствия и наследие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политических идеологий, как утопический социализм и марксизм, возникло в ответ на социальные вызовы индустриализации.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уровня образования и массовая грамотность расширили интеллектуальный потенциал общества и кадровый ресурс для промышленности.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Научно-технический прогресс ускорился, заложив фундамент для второй промышленной революции и модернизации экономики.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современной экономики Запада стало результатом перехода от аграрного к индустриальному типу производства.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200" y="459750"/>
            <a:ext cx="3910500" cy="42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43500" y="360000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промышленного переворота для современного мира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143500" y="3240000"/>
            <a:ext cx="35910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переворот сформировал основы современного общества, изменил экономику и социальную структуру, а его уроки продолжают влиять на развитие технологий, социальную справедливость и охрану окружающей среды.
</a:t>
            </a:r>
            <a:endParaRPr lang="en-US" sz="151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2026-05-11T11:58:43Z</dcterms:created>
  <dcterms:modified xsi:type="dcterms:W3CDTF">2026-05-11T11:58:43Z</dcterms:modified>
</cp:coreProperties>
</file>