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между авторитаризмом и демократией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региона — это борьба за свободу, порядок и власть.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Латинская Америка важна для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освобождения от колоний страны региона строили новые государства, но сталкивались со слабыми институтами, неравенством и внешним давлением. XX век показал, как быстро демократия может смениться переворотом — и как трудно вернуть устойчивые правила игры.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авторитаризма в регионе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лидер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каудильизма приучала общество к власти одного человека, который опирался на личную верность, а не на законы и выборные институты.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97025" y="38614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партии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партии часто были непрочными, а доверие к судам и парламентам — низким, что облегчало захват власти узкой группой.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4725" y="25607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армия считалась защитницей порядка и поэтому легко вмешивалась в политику, особенно в периоды кризиса и массовых конфликтов.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158475" y="1901800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разрыв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неравенство между богатыми и бедными усиливало недовольство обществом и делало обещания жесткого порядка особенно привлекательными.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158475" y="3219750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государственные правила плохо работали, люди чаще надеялись не на институты, а на решительного лидера, способного быстро принять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2822"/>
            <a:ext cx="4775700" cy="19032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разные режимы ограничивали политическую свободу и усиливали контроль над обществом.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 персоналистские режимы часто приходили к власти в кризис и удерживали её через контроль, репрессии и ограничение конкуренции.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авторитарные режимы XX века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исторических событий Латинской Америки XX–XXI веков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перевороты как способ захвата власти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Бразилия, 1964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Переворот начался под лозунгами борьбы с нестабильностью и страхом перед «хаосом». Армия сместила гражданское руководство и усилила своё влияние на государство.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Чили, 1973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захватили власть на фоне острого политического конфликта. После переворота начались преследования противников, а управление страной стало жёстко централизованным.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Аргентина, 1976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Хунта пришла к власти, утверждая, что спасает страну от кризиса и насилия. На деле это привело к массовым нарушениям прав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кризиса диктатур в регионе заметно выросло число стран, возвращавшихся к выборам и гражданскому правлению.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1990-х демократические институты укрепились, а роль военных в политике во многих странах стала заметно слабее.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демократии в 1980–1990-х годах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исторических дат восстановления гражданского правления в Аргентине (1983), Бразилии (1985) и Чили (1990)
</a:t>
            </a:r>
            <a:endParaRPr lang="en-US" sz="7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демократия в латиноамериканских странах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выборы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начинается с честных и регулярных выборов, когда граждане могут мирно менять власть и выбирать между разными партиями и программами.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голосование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Одних выборов недостаточно: важны независимые суды, свободные СМИ и правила, которые защищают права людей от произвола чиновников и лидеров.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богатство, образование и безопасность распределены очень неравномерно, часть граждан оказывается в более слабом положении и меньше доверяет системе.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Парламент, суды и общественные организации помогают следить за тем, чтобы президент или правительство не сосредоточили слишком много власти в одних руках.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926000" y="315489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несогласие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демократическом обществе люди могут открыто спорить с властью, создавать партии, участвовать в митингах и не бояться наказания за мнение.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этапов, при которых кризис постепенно ослабляет демократические институты.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государство может прийти к авторитаризму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56923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56923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720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8687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38391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более устойчивых демократий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Коста-Рика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1949 года в Коста-Рике нет армии, поэтому главную роль играют гражданские институты. Это помогает стране меньше зависеть от военных и силового давления.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Уругвай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Уругвай часто называют одной из самых устойчивых демократий региона: здесь важны выборы, сменяемость власти и уважение к законам, а политика строится на компромиссе.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после 1990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к гражданскому правлению Чили восстановила выборы, партийную конкуренцию и работу государственных органов, показав, что демократию можно вернуть после диктатуры.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демократические системы остаются уязвимыми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видят злоупотребления чиновников, они начинают сомневаться, что власть работает честно. Это подрывает уважение к выборам и законам.
</a:t>
            </a:r>
            <a:endParaRPr lang="en-US" sz="1009" dirty="0"/>
          </a:p>
        </p:txBody>
      </p:sp>
      <p:sp>
        <p:nvSpPr>
          <p:cNvPr id="11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 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многие семьи живут трудно и не чувствуют улучшений, демократия кажется им слабой и медленной, даже если выборы проходят регулярно.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Насилие на улицах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Преступность и страх за безопасность заставляют часть общества поддерживать жёсткие меры, надеясь, что они быстрее наведут порядок.
</a:t>
            </a:r>
            <a:endParaRPr lang="en-US" sz="1056" dirty="0"/>
          </a:p>
        </p:txBody>
      </p:sp>
      <p:sp>
        <p:nvSpPr>
          <p:cNvPr id="13" name="Text 5"/>
          <p:cNvSpPr txBox="1"/>
          <p:nvPr/>
        </p:nvSpPr>
        <p:spPr>
          <a:xfrm>
            <a:off x="5299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Наркокартели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преступные группы сильны, государству трудно защитить людей и сохранить доверие. В таких условиях демократические правила работают хуже.
</a:t>
            </a:r>
            <a:endParaRPr lang="en-US" sz="1009" dirty="0"/>
          </a:p>
        </p:txBody>
      </p:sp>
      <p:sp>
        <p:nvSpPr>
          <p:cNvPr id="14" name="Text 6"/>
          <p:cNvSpPr txBox="1"/>
          <p:nvPr/>
        </p:nvSpPr>
        <p:spPr>
          <a:xfrm>
            <a:off x="33858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к политикам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партии часто спорят, но мало меняют жизнь, граждане начинают ждать «сильную руку» вместо долгой и сложной работы институтов.
</a:t>
            </a:r>
            <a:endParaRPr lang="en-US" sz="10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326850"/>
            <a:ext cx="5226300" cy="288215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режимы в странах региона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 Латинской Америке рядом существуют устойчивые демократии, режимы с ослабленными институтами и однопартийные системы.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свободы зависит не только от выборов, но и от силы институтов, независимости суда и реальной сменяемости власти.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по политической истории Латинской Америки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личная фигура лидера часто вызывает больше надежд, чем представительные институты и средства массовой информации.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доверие к парламенту и СМИ низкое, обществу легче ждать быстрых решений от одного руководителя.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 государственным институтам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44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на основе типичных опросов общественного доверия в регионе
</a:t>
            </a:r>
            <a:endParaRPr lang="en-US" sz="8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Протесты на улицах: голос общества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площади собираются школьники, студенты и семьи с плакатами против неравенства и дорогой жизни. Шум барабанов, флаги и длинные очереди людей показывают: протест здесь становится способом быть услышанными, когда обычные каналы связи с властью не работают.
</a:t>
            </a:r>
            <a:endParaRPr lang="en-US" sz="982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Сантьяго: требование справедливых правил
</a:t>
            </a:r>
            <a:endParaRPr lang="en-US" sz="1276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выходят на улицы после сообщений о коррупции, полицейском насилии и росте цен. В таких демонстрациях заметны и надежда, и тревога: одни требуют честных реформ, другие боятся, что беспорядки только усилят желание власти действовать жестче.
</a:t>
            </a:r>
            <a:endParaRPr lang="en-US" sz="997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Лима и Богота: усталость от насилия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внешние силы влияли на политику региона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активно влияли на политику и экономику стран региона, поддерживая союзников и сдерживая левые движения.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 Куба помогали отдельным левым силам и правительствам, которые выступали против американского влияния.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альтернативных центров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усилил присутствие через торговлю, инвестиции и кредиты, а внешняя помощь стала важным фактором развития и политического выбора.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выборы, контроль и свобода слова поддерживают друг друга в устойчивой демократии.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демократическая система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2822"/>
            <a:ext cx="4775700" cy="19032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по-разному устроены власть, выборы и права граждан в авторитарной и демократической системах.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разделение властей и свобода критики, тем труднее сосредоточить всю власть в одних руках.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политического режима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сравнительной политологии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ситуации, когда люди не чувствуют безопасности и не верят, что закон работает одинаково для всех.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 недоверие к власти подталкивают общество к поиску «сильной руки» вместо долгих демократических процедур.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демократии в регионе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81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на основе общих выводов о политических рисках в Латинской Америке
</a:t>
            </a:r>
            <a:endParaRPr lang="en-US" sz="7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981" y="14470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6456" y="142525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931" y="14470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45631" y="1405150"/>
            <a:ext cx="193950" cy="258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026881" y="1409650"/>
            <a:ext cx="218400" cy="2496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и новые формы участия в политике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214431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дебаты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учатся спорить, слушать другие мнения и защищать свою позицию. Такие обсуждения помогают понять, как работают правила демократии и зачем нужны честные аргументы.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2007906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участвуют в уборках, посадке деревьев и кампаниях против загрязнения. Через такие проекты они показывают, что могут менять жизнь вокруг себя не только словами, но и делами.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801381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соседям, пожилым людям и детям учит ответственности и солидарности. Волонтёрские инициативы часто становятся первым опытом участия в жизни общества.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5594856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интернет молодёжь быстро распространяет новости, собирает поддержку и организует кампании. Это делает гражданское участие более заметным и позволяет реагировать на события почти сразу.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7388331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протесты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молодые люди выходят на улицы, они требуют честных выборов, борьбы с коррупцией и уважения к правам. Для них важны не обещания, а реальные изменения.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20954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для Латинской Америки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институтов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укрепляются суды, партии и честные выборы, страна получает больше доверия и меньше риска для прав граждан. Тогда перемены происходят через закон, а не через силу.
</a:t>
            </a:r>
            <a:endParaRPr lang="en-US" sz="1077" dirty="0"/>
          </a:p>
        </p:txBody>
      </p:sp>
      <p:sp>
        <p:nvSpPr>
          <p:cNvPr id="8" name="Text 2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кризиса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растут страх, бедность и недоверие, общество может поддержать лидера с жёсткими обещаниями. Но такая власть часто ослабляет контроль и делает систему менее свободной.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не возникает сама по себе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Латинской Америки показывает: свободу нужно поддерживать каждый день — через законы, честные выборы, независимый суд, свободные СМИ и активных граждан.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2026-06-01T05:12:24Z</dcterms:created>
  <dcterms:modified xsi:type="dcterms:W3CDTF">2026-06-01T05:12:24Z</dcterms:modified>
</cp:coreProperties>
</file>