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фараонов: основные темы и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великих военных походов фараонов и их историческое влияние на Египет.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фараонов и их влияние на Древний Египет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— одна из самых древних цивилизаций, где фараоны управляли страной как верховные правители и боги. Их военные походы способствовали расширению территории и укреплению могущества Египта в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фараоны совершали походы?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походов было защищать границы Египта от вражеских нападений и вторжений соседних племен и государств, что обеспечивало безопасность внутри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также направлялись на завоевание новых земель и богатств, что приносило ресурсы и дани, необходимые для поддержания могущества государства и его экономики.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военные экспедиции укрепляли статус фараонов как сильных правителей и демонстрировали их власть как внутри страны, так и перед иностранными державами.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военные походы фараонов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Рамсес II прославился битвой при Кадеше с хеттским царством. Это сражение закрепило его как великого военачальника и привело к первому в истории мирному договору между двумя державами.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сражения Рамсеса II с хеттами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Пианхи совершил военные действия, которые позволили восстановить единство Верхнего и Нижнего Египта, укрепив власть фараона и стабилизировав страну после периодов раздора.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Пианхи и объединение Египта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Тутмос III возглавил более 17 экспедиций, расширив египетские владения до рек Евфрата и Нила. Эти походы усилили экономику и политическое влияние Египта в регионе.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Тутмоса III в Передней Азии и Нубии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Тутмос III: завоевания и достижения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Тутмос III руководил свыше 17 успешными военными экспедициями в регионах Сирии и Палестины, расширяя границы Египта до реки Евфрат. Его тактика и стратегия считались образцовыми в древности.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его правлении Египет получил значительный приток дани и ресурсов, что укрепило экономическую мощь и политический авторитет страны на Ближнем Востоке.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Хатшепсут в загадочный Пунт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Хатшепсут первой в истории организовала морскую экспедицию в далёкий древний Пунт, для получения редких и ценных благ, таких как смолы и благовония.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продемонстрировала морскую силу и торговые возможности Египта, значительно пополнила экономику и укрепила международные связи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армии во времена походов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 эпоху Нового царства стала профессиональной, включала хорошо обученных пехотинцев и колесничих — элитные подразделения для мобильных боевых действий.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уделялось снабжению армии снаряжением и провизией, что позволяло вести длительные походы на значительные расстояния от родных земель.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войска была четко организована, с отдельными командирами и иерархией, что обеспечивало контроль и дисциплину во время боевых операций.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построения включали использование колесниц для быстрого маневрирования и фланговых атак, что обеспечивало преимущество в бою.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египетских походов: карта завоеваний
</a:t>
            </a:r>
            <a:endParaRPr lang="en-US" sz="266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армия Египта регулярно проводила экспедиции в регионы Сирии и Палестины, устанавливая контроль над важнейшими торговыми путями и укрепляя северные рубежи государства.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на север — завоевания Сирии и Палестины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экспансия была направлена на подчинение Нубии, богатой золотом, а также на отражение нападений ливийских племен, что укрепляло безопасность и экономику Египта.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походы — расширение в Нубию и борьба с ливийцами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и их военные успехи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ключевых правителей, их сроки власти, основные направления походов и важнейшие победы, формировавшие мощь Древнего Египта.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военные кампании обеспечили укрепление и расширение египетской державы.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хроники и археологические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Рамсес II и Битва при Кадеше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Рамсес II возглавил египетские войска в крупном сражении при Кадеше около 1274 года до н.э. Эта битва стала одним из крупнейших столкновений колесничих в древней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конфликта стало заключение первого письменного мирного договора, что значительно укрепило стабильность и взаимоотношения между Египтом и Хеттским царством.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 честь военных побед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впечатляющий храм был создан Рамсесом II после побед в битве при Кадеше. Огромные статуи фараона и рельефы с военными сценами демонстрируют его величие и божественную связь, оставляя память о великих триумфах.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Рамсеса II в Абу-Симбеле: символ могущества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Тутмос III оставил множество памятников, посвящённых своим завоеваниям. Высокие обелиски с надписями восхваляют его военные успехи, а барельефы на стенах рассказывают об эпических сражениях, служа вечным свидетельством могущества Египта.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Обелиски и памятники Тутмоса III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снаряжение и тактика фараонов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Египта носили легкое снаряжение: деревянные щиты с кожаной обшивкой, короткие мечи и длинные луки. Такое оснащение обеспечивало маневренность и защищённость в бою.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тактическим новшеством стала массовая колесничная армия, использовавшая фланговые атаки. Строение войск в несколько линий помогало эффективно сражаться и быстро реагировать на действия врага.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выгоды военных походов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обеспечивали Египту золотом, скотом и пряностями, что пополняло запасы государства и повышало уровень жизни населения.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приводило к освоению новых земель и сбору налогов, способствуя увеличению доходной базы казны.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на войне способствовали развитию ремёсел и масштабному строительству, укрепляя экономическую мощь Египта в долгосрочной перспективе.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врагов на египетские походы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создали сильную и хорошо организованную армию для отражения египетского наступления на северных границах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Ливийские племена объединялись, чтобы дать отпор египетским войскам и сохранить контроль над западными территориями.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Нубийцы в южных регионах осуществляли защитные рейды, препятствуя экспансии Египта на свои земли.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Египту приходилось заключать мирные договоры и корректировать военную стратегию для сохранения 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походов на власть фараона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походах усиливали репутацию фараона как непререкаемого божества и могучего полководца на престоле.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могли ослабить престиж правителя, провоцируя внутренние конфликты и снижая его политическое влияние.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способствовали укреплению единства страны и поддержанию порядка среди знати 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награды воинов армии фараона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Армию формировали крестьяне и ремесленники, которым давалась военная подготовка для защиты и расширения государства.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простых людей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воины получали золотые украшения, ценные сосуды и ткани, а также землю и рабов в знак признания заслуг.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за доблесть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прославленных солдат на стенах гробниц и упоминания в надписях укрепляли их статус и вдохновляли современников.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походов в искусстве и надписях
</a:t>
            </a:r>
            <a:endParaRPr lang="en-US" sz="286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Абидоса сохранились детальные рельефы, показывающие сцены жестоких боёв и триумфальных возвращений армий. Эти барельефы передают динамику сражений и подчёркивают величие фараонов.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битв в храме Абидоса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 знатных воинов украшены барельефами, изображающими марш войск, осады городов и церемонии получения наград, повествуя о военном подвиге и преданности фараону.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Барельефы в гробницах воинов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Луксора размещены живописные фрески, иллюстрирующие важнейшие кампании и победы Тутмоса III и Рамсеса II, раскрывающие детали военной стратегии и обычаев.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Луксора с изображениями походов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военной мощи и конец эпохи фараонов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Возросшее давление со стороны ливийских племён и народов Нубии приводит к постоянным военным столкновениям на южных и западных рубежах.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набегов чужеземцев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теряет контроль над землями в Сирии и Палестине из-за военных поражений и усиления Хеттского царства.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территорий в Передней Азии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захватчики, ассирийцы и персы, окончательно лишают Египет независимости, завершая эпоху фараонов и военной мощи страны.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ассирийцев и персов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падение военной мощи Египта связано с внутренними конфликтами и экономическими трудностями, ослабляющими государство.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Нового царства (ок. 1070 до н.э.)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фараонов в современной культуре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и тексты о египетских походах широко представлены в музеях, привлекая интерес исследователей и туристов по всему миру.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фараонах и их армиях вдохновляют создание книг, мультфильмов и компьютерных игр, популяризируя древнюю историю среди молодёжи.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отражает легендарные битвы и подвиги правителей, позволяя зрителям прочувствовать атмосферу эпохи великих военных кампаний.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военных походов фараонов для истории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укрепили Египет как могущественное государство, расширили его границы и приумножили экономическое богатство, создавая фундамент для древней цивилизации и её влияния на последующие эпохи.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2026-05-10T10:31:27Z</dcterms:created>
  <dcterms:modified xsi:type="dcterms:W3CDTF">2026-05-10T10:31:27Z</dcterms:modified>
</cp:coreProperties>
</file>