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обмен веществ и роль витаминов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работают обмен веществ и почему витамины важны для здоровья.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обмена веществ: фундамент жизни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химические процессы в организме, которые позволяют расти, получать энергию, восстанавливаться и жить. Нарушения этих процессов могут привести к проблемам со здоровьем и ростом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вещества: ключевые составляющие тела
</a:t>
            </a:r>
            <a:endParaRPr lang="en-US" sz="237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строительные блоки организма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 и служат материалом для клеток и тканей. Они поддерживают структуру, иммунитет и участвуют в ферментных реакциях, необходимых для жизни и роста.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источник и запас энергии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обеспечивают организм энергией, участвуют в формировании клеточных мембран и помогают усваивать жирорастворимые витамины, необходимые для правильного обмена веществ.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быстрый источник топлива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делятся на простые и сложные, например, глюкоза быстро дает энергию, а крахмал запасается в растениях, обеспечивая организм топливом при 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вещества: жизненно важные элементы
</a:t>
            </a:r>
            <a:endParaRPr lang="en-US" sz="236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каждой клетки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занимает большую часть тела и служит средой для химических реакций, помогает транспортировать вещества и поддерживает температуру тела на оптимальном уровне.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роль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натрий и калий, регулируют водно-солевой баланс, обеспечивают передачу нервных импульсов и помогают работе мышц, поддерживая жизнедеятельность организма.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строит кости и зубы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важный элемент для крепкой костной системы, участвует в свертывании крови и передаче нервных сигналов, что обеспечивает движение и защиту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катаболизм и анаболизм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разрушение сложных молекул с выделением энергии, например, при расщеплении глюкозы для питания клеток.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процесс построения сложных молекул из простых, например синтез белков, требующий энергии для роста и восстановления тканей.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этими процессами поддерживает жизнедеятельность, рост и здоровье организма, обеспечивая постоянное обновление и энергию.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долю основных веществ в теле человека, показывая преобладание воды и значимость белков.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организма по основным веществам
</a:t>
            </a:r>
            <a:endParaRPr lang="en-US" sz="309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содержание воды подчеркивает её роль во всех обменных процессах, а баланс других веществ важен для здоровья.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витаминов для обмена веществ
</a:t>
            </a:r>
            <a:endParaRPr lang="en-US" sz="316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активируют ферменты обмена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служат катализаторами, ускоряют химические реакции и помогают организму эффективно использовать питательные вещества для роста и энергии.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иммунитета и клеточного здоровья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укрепляют защитные силы организма, способствуют обновлению клеток кожи и костей, защищают зрение и поддерживают общее самочувствие.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как участники роста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синтезу новых клеток, особенно важны в периоды активного роста у подростков, влияя на развитие тканей и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витаминов: водорастворимые и жирорастворимые
</a:t>
            </a:r>
            <a:endParaRPr lang="en-US" sz="2424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группы B и витамин C не накапливаются в организме, требуют постоянного поступления с пищей, так как быстро выводятся с мочой.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A, D, E и K накапливаются в жировой ткани и печени, для их усвоения необходимо присутствие жиров в рационе, что влияет на риск переизбытка и дефицита.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2022"/>
            <a:ext cx="4133400" cy="2121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витамины, их функции и пищевые источники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витамины, их влияние на организм и продукты, в которых они содержатся.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с продуктами из таблицы обеспечивает необходимый уровень витаминов для нормального развития.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рекомендации по питанию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 витаминов: гиповитаминоз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снижает работоспособность, вызывает частые простуды и замедление роста у детей и подростков, влияет на внешний вид волос и ногтей.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нехватка витамина A может привести к ухудшению зрения (куриная слепота), а дефицит витамина C вызывает цингу с кровоточивостью десен и слабостью.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витаминов: гипервитаминоз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Гипервитаминоз происходит преимущественно при чрезмерном потреблении жирорастворимых витаминов A, D, E и K, которые накапливаются в организме и могут вызывать токсические эффекты.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головные боли, слабость, кожные высыпания, а также повреждение печени и почек. Например, избыток витамина D повышает кальций в крови, способствуя образованию камней в почках.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белков: синтез и распад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из пищи расщепляются до аминокислот, которые используются для построения новых белковых молекул в клетках и тканях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аминокислоты служат источником энергии, если этого требует организм, особенно в условиях недостатка других питательных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аминокислот преобразуются в конечные продукты обмена — мочевину и аммиак, которые выводятся почками с мочой для поддержания баланса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жиров: энергетический резерв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расщепляются до глицерина и жирных кислот, которые участвуют в выработке энергии и используются клетками для жизнедеятельности.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жир аккумулируется в жировых депо, обеспечивая организм запасом энергии на случай голода или усиленной физической нагрузки.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недостатка пищи или при усиленной активности организм активирует жиры из запасов для поддержания работы органов и мышц.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углеводов: основа быстрой энергии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быстро преобразуется в энергию, необходимую для функционирования мышц, нервной системы и головного мозга.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глюкозы аккумулируется в печени и мышцах в виде гликогена — резервного источника энергии при физической активности.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интенсивных нагрузок или голодания организм мобилизует гликоген для обеспечения быстрой энергетической поддержки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основных минеральных веществ для организма
</a:t>
            </a:r>
            <a:endParaRPr lang="en-US" sz="225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и его роль в поддержании функций организма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участвует в регулировании водно-солевого баланса и передаче нервных импульсов. Он помогает контролировать давление крови и обеспечивает правильную работу мышц.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— важный элемент для сердечной деятельности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обеспечивает нормальную работу сердца и мышц, поддерживая электрическую активность клеток. Его дефицит может вызывать слабость и нарушения ритма.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строитель костей и зубов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формирования и прочности костной ткани, участвует в свертывании крови и сокращении мышц. Он также регулирует передачу нервных сигналов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64430"/>
            <a:ext cx="3856200" cy="12192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примеры и функции двух групп веществ, незаменимых для жизнедеятельности человека.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веществ выполняют уникальные функции, дополняя друг друга и обеспечивая жизнедеятельность и здоровье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органических и неорганических веществ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потребность в витаминах приходится на годы активного роста в подростковом возрасте, что связано с интенсивным обменом веществ и развитием организма.
</a:t>
            </a:r>
            <a:endParaRPr lang="en-US" sz="98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витаминах по возрасту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потребности на 12–14 лет требует особого внимания к полноценному питанию подростков для поддержания здоровья и развития.
</a:t>
            </a:r>
            <a:endParaRPr lang="en-US" sz="12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витамина от пищи к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усвоения и действия витаминов в организме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витамины в пище?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термическая обработка помогает сохранить витаминный состав продуктов, особенно чувствительных к нагреву, таких как витамин C и витамины группы B.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потери витаминов рекомендуется хранить овощи и фрукты в темноте и холоде, не очищать их заранее и ограничить контакт с воздухом для сохранения полезных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и витаминов для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обеспечивает организм энергией и структурными компонентами, а витамины поддерживают важнейшие биохимические процессы, способствуя правильному развитию и укреплению здоровья подростков.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2026-05-09T22:30:42Z</dcterms:created>
  <dcterms:modified xsi:type="dcterms:W3CDTF">2026-05-09T22:30:42Z</dcterms:modified>
</cp:coreProperties>
</file>