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Маўленчы этыкет: нормы вежливого общения в школе, семье и цифровой среде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помогают уважать собеседника, избегать конфликтов и говорить уместно.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речевой этикет важен старшекласснику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вежливая речь нужна на уроках, экзаменах, собеседованиях, в проектах и онлайн. Она помогает учитывать адресата, цель общения, дистанцию и степень официальности.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речевого этикета: основные речевые акты и их функции
</a:t>
            </a:r>
            <a:endParaRPr lang="en-US" sz="2163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Приветствие, обращение и знакомство открывают контакт и задают его тон. Эти формулы помогают установить отношение, определить дистанцию и показать готовность к диалогу.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Просьба, согласие и отказ регулируют совместные действия. Их задача — сохранить ясность смысла и при этом не задеть собеседника резкостью или фамильярностью.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Благодарность, извинение, поздравление, приглашение и прощание завершают или смягчают общение. Выбор формы зависит от статуса собеседника, возраста, близости и ситуации.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как начало общения и источник первого впечатления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первого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сразу показывает, будет ли разговор спокойным и доброжелательным. Оно часто определяет первое впечатление о человеке и о его манере общения.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приветствие уважительным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приветствие дополняют имя, ровный тон и подходящая дистанция. Слишком короткая или фамильярная форма может прозвучать как невежливость.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обращения в разных ситуациях общения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выбирают по адресату и степени официальности 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официальность и дистанция, тем более нейтральной и уважительной должна быть форма обращения.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русского речевого этикета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Просьба, согласие и отказ: как сохранить уважительный тон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звучит мягче, если в ней есть слова «пожалуйста», «будьте добры», «не могли бы вы» или «можно ли попросить».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уместно выражать коротко и доброжелательно: «конечно», «хорошо», «с удовольствием». В неформальной беседе допустимо и более свободное «без проблем».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лучше сопровождать объяснением причины, благодарностью за предложение и, если возможно, альтернативой. Так он звучит менее резко и не разрушает контакт.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«нет» или приказная форма часто воспринимаются как нарушение этикета. Вежливость здесь важна не меньше, чем точность ответа.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формулы речевого этикета встречаются чаще всего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отражает привычные ситуации общения, а не только формальную значимость формул.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благодарность — основа повседневного контакта; извинение и отказ реже, но особенно важны для предотвращения конфликта.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речевого этикета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 извинение как формы признания отношения к другому человеку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показывает, что помощь, внимание или поддержка были замечены и оценены. Чем точнее указана причина, тем искреннее звучит реплика.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важно не только как формула, но и как признание собственной ошибки. Уточнение, за что именно человек просит прощения, делает речь ответственнее.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«спасибо», «благодарю», «извините» и «простите» особенно действенны, когда произнесены своевременно и без демонстративности. Вежливость усиливается конкретностью и уместностью.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речевую формулу по ситуации общения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подобрать уместную и уважительную реплику для устной речи и переписки.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мимика и жесты в речевом этикете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Перебивание, насмешливая улыбка, демонстративная скука и слишком близкая дистанция разрушают впечатление корректного общения. Невербальные сигналы либо усиливают этикет, либо полностью его обесценивают.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определяется не только словами: темп, громкость, паузы и ударение могут сделать одну и ту же фразу доброжелательной или грубой. Спокойный голос и внимательный взгляд поддерживают уважительный тон.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19707"/>
            <a:ext cx="261000" cy="20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нормы школьного общения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учителю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разговоре важны имя-отчество, спокойный тон и точная формулировка вопроса. Такое обращение показывает уважение к роли учителя и делает диалог рабочим, а не напряжённым.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и несогласие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уточнить или возразить, лучше говорить кратко и по существу: сдержанно, без перебивания и без резких оценок. Это помогает сохранить предметный характер обсуждения.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 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 помощи, повторе материала или объяснении требует вежливых формул, а благодарность закрепляет доброжелательный контакт. Такая речевая привычка делает общение в классе более устойчивым.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унижение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высмеивание, грубые слова и демонстративное пренебрежение разрушают атмосферу урока. Культура школьной речи начинается с умения не задевать достоинство другого человека.
</a:t>
            </a:r>
            <a:endParaRPr lang="en-US" sz="7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этикет: норма и нарушение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 переписке ценятся ясность, уважение к времени собеседника и аккуратный тон. Нарушения быстро создают впечатление невежливости и давления.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 сообщении лишнего давления и неясности, тем выше шанс на быстрый и доброжелательный ответ.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речевого этикета в устной и письменной коммуникации.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подросткового общения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перебивание и игнорирование чужой реплики. В таком диалоге собеседник чувствует, что его мнение не важено, поэтому разговор быстро превращается в спор, а не в обмен мыслями.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фамильярность без согласия на близость: слишком свободные обращения, насмешки и грубые команды. Они создают ощущение давления и снижают доверие даже между знакомыми людьми.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часто появляется в мессенджерах: резкие короткие фразы, капслок, оскорбительные шутки и сарказм. Из-за отсутствия интонации такие сообщения звучат жёстче, чем задумывал автор.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эмоциональный ответ без паузы. Когда человек пишет или говорит сразу, он чаще выбирает неудачные слова, осложняет обсуждение и делает решение проблемы почти невозможным.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приводит нарушение речевого этикета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грубое высказывание может испортить рабочую атмосферу на долгое время и сделать дальнейший разговор менее открытым.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страдают доверие и отношения; именно они определяют, будет ли общение продолжено конструктивно.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типичных последствий нарушения речевого этикета в школьной и цифровой среде.
</a:t>
            </a:r>
            <a:endParaRPr lang="en-US" sz="6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по-разному звучит вежливость в мире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приветствие важнее самого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традициях принято сначала установить уважительный контакт, а уже потом переходить к сути разговора. Пропуск этой части может показаться холодностью или невоспитанностью. Чем сильнее различаются нормы, тем полезнее заранее наблюдать за речевым поведением окружающих.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Фраза, которая кажется нейтральной — и вдруг звучит резко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среде прямой вопрос воспринимается как признак деловитости, а в другой — как недостаток такта. Поэтому одинаковая реплика может вызвать одобрение у одних собеседников и настороженность у других. В межкультурном разговоре особенно важны тон и осторожность в оценках.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Шутка, которую не все понимают одинаково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нередко зависит от культурного контекста: то, что одному кажется дружелюбной иронией, другому может показаться насмешкой. Поэтому в общении с людьми из другой среды лучше выбирать более нейтральные формулировки и избегать двусмысленности, пока не сложилось взаимное доверие.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исправления неудачной реплики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восстановить контакт после резкости, двусмысленности или неловкой шутки.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личный имидж старшеклассника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этикет работает как часть репутации: он влияет на отношения с учителями, одноклассниками и будущими коллегами. Привычка слушать и корректно отвечать становится заметным преимуществом в любой публичной ситуации.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речь создаёт впечатление человека, который умеет мыслить последовательно и уважает собеседника. Для учёбы и собеседований это особенно важно, потому что по словам часто судят о зрелости и надёжности.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выражений не менее значима, чем богатый словарь. Если школьник выбирает точные формулировки, спокойную интонацию и не переходит на грубость в споре, его воспринимают как собранного и уверенного.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повышает качество общения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работают вместе: даже точная речь теряет силу без внимания к реакции собеседника и без готовности корректировать тон по ходу разговора.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Базой качественного общения остаётся уважение; на нём строятся ясность, слушание и эмоциональная устойчивость.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факторов, влияющих на качество общения, на основе норм речевого этикета.
</a:t>
            </a:r>
            <a:endParaRPr lang="en-US" sz="63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речевого самоконтроля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Определить адресата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кому предназначена реплика: учителю, сверстнику, родителю, незнакомому взрослому или аудитории. От этого зависят обращение, тон и степень официальности.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ситуацию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оценить место и формат общения: урок, чат, переписка, выступление или личный разговор. Одна и та же фраза по-разному звучит в разных условиях.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Сохранить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слов стоит проверить, не звучат ли они слишком резко, сухо или фамильярно. Если есть сомнение, лучше выбрать более нейтральную и доброжелательную формулу.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делает речь сильной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этикет помогает говорить так, чтобы быть понятым, услышанным и уважаемым. Он соединяет грамотность, такт и зрелость, а значит, напрямую влияет на качество отношений и личную репутацию.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2026-05-21T15:15:52Z</dcterms:created>
  <dcterms:modified xsi:type="dcterms:W3CDTF">2026-05-21T15:15:52Z</dcterms:modified>
</cp:coreProperties>
</file>