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предлогов в 7 классе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Слитно, раздельно или через дефис?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предлог и его признаки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 и выражает отношения места, времени, причины, цели и образа действия. Он не изменяется и употребляется с падежными формами. Особенно важно вспомнить производные предлоги: ввиду, насчёт, вследствие, несмотря на, в течение, из-за, из-под.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производные предлоги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состоят из одного слова: в, на, к, из, по, у, под, над. Такие формы легко узнаются и обычно не вызывают сомнений в написании.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образуют другие части речи: ввиду, вместо, насчёт, вследствие, в течение, несмотря на. Они передают те же отношения, но требуют проверки по правилу.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труднее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производные предлоги похожи на обычные слова или сочетания слов. Поэтому при письме важно смотреть не только на звучание, но и на значение и 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написания предлогов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написания помогает быстро отличать предлоги и не смешивать их с другими словами.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от строения предлога и его происхождения: сначала определяем тип, затем выбираем форму.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 и пунктуации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предлоги пишутся слитно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производные предлоги, которые перестали восприниматься как отдельные слова: ввиду, вследствие, насчёт, вместо. Их нужно запоминать как цельные формы.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предлога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часто передают причину, замену, направление или отношение к предмету: ввиду дождя, вместо сестры, навстречу поезду.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можно заменить близким по смыслу предлогом, это помогает увидеть именно предлог, а не сочетание слов. Например: ввиду дождя — из-за дождя.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у производных предлогов не меняется. Поэтому важно не делить их на части и не писать так, как слышится при чтении.
</a:t>
            </a:r>
            <a:endParaRPr lang="en-US" sz="12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статистика типичных ошибок в письменных работах по русскому языку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 написании предлогов встречаются чаще всего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в словах, которые внешне похожи на обычные сочетания и требуют точной орфографической проверки.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 — производные предлоги: их форма не всегда заметна, поэтому школьники чаще ошибаются в написании.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предлоги пишутся раздельно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 предлоги с существительными: в доме, на столе, в школе, у окна. Здесь каждое слово сохраняет своё значение и легко распознаётся.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пишутся и сочетания вроде в течение дня, в продолжение урока, в связи с болезнью, по причине дождя. Это устойчивые, но раздельные формы.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вставкой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частями можно вставить другое слово, написание обычно остаётся раздельным: в течение долгого дня, по причине сильного дождя. Это удобный способ проверки.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целого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показывает, что перед нами не одно слово, а сочетание. Поэтому важно видеть границы слов и не объединять их в одну форму.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смысл, потом —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вследствие дождя слово связано с причиной и легко заменяется предлогом из-за. Если же речь идёт о следствии по делу, это уже существительное с предлогом. Разница видна по значению и по грамматической роли.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или течение реки?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недели — это время, поэтому перед нами предлог. А в течении реки говорится о части слова «течение», то есть о существительном. Один и тот же облик требует внимательного разбора по смыслу.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предлог от похожего сочетания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написания предлога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быстро определить тип написания и избежать орфографической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предлога требуют запоминания как исключения.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форм нужно запомнить отдельно: они встречаются редко, но пишутся только через дефис.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 и пунктуации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формы: предлог или другая часть речи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одинаково звучащие формы могут выполнять разную грамматическую роль и писаться по-разному.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грамматическая роль точнее всего показывают, где перед нами предлог, а где — сочетание слов или форма другой части речи.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«Правописание предлогов»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 и упражнения по русскому языку; условная частотность для наглядности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чаще всего встречаются в учебных текстах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упражнениях повторяются простые предлоги, а среди производных особенно заметны формы, которые требуют запоминания написания.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предлоги закрепляются быстрее; редкие производные нужно учить отдельно, опираясь на правило и примеры.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вместо слитного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часто пишут насчёт как два слова, потому что слышат в нём знакомые части речи. Помогает запоминание устойчивой формы и проверка по словарному образцу.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парных формах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из-за и в течение нередко заменяют на похожие сочетания без основания. Нужно смотреть не только на звучание, но и на значение всего выражения.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в течении или вследствие легко принять за обычные слова с предлогом. Проверка зависит от вопроса, смысла и наличия зависимых слов.
</a:t>
            </a:r>
            <a:endParaRPr lang="en-US" sz="1171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письменной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3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диктантах, изложениях и сочинениях ошибки появляются чаще, потому что ответ нужно выбирать быстро. Поэтому полезно заранее отработать несколько самых трудных случаев.
</a:t>
            </a:r>
            <a:endParaRPr lang="en-US" sz="11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схема для запоминания правил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производные предлоги, которые пишутся как одно слово: ввиду, вследствие, насчёт, вместо, навстречу. Их удобно проверять по устойчивому значению и готовой форме.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пишутся сочетания предлога с существительным и составные формы: в течение, в связи с, по причине. Между частями часто можно вставить определение.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группа исключений пишется через дефис: из-за, из-под, по-над, по-за. Эти формы лучше выучить целиком вместе с примерами употребления.
</a:t>
            </a:r>
            <a:endParaRPr lang="en-US" sz="12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925425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29856" y="1922425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07950" y="1946995"/>
            <a:ext cx="215700" cy="1725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правильно писать предлоги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673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предлогов делает работу аккуратной и понятной. Учитель и одноклассники быстрее воспринимают мысль, когда служебные слова оформлены без ошибок.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5627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показывают, где, когда и почему происходит действие. Одна неверная форма может изменить смысл предложения или сделать его неточным.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452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 учёбе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диктантах, изложениях и сочинениях такие ошибки легко снижают оценку. Умение выбирать правильный предлог помогает писать увереннее и внимательнее.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трудных предлогов для 7 класса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самых нужных форм помогает быстро сверять написание и запоминать его вместе с примером употребления.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предлоги лучше запоминать группами: по способу написания и с коротким примером, который сразу подсказывает правило.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«Правописание предлогов»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признаков проверки; условные веса для наглядности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выбор написания предлога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 для производных форм, которые внешне похожи на обычные слова и словосочетания.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помогают состав и устойчивость формы: именно они быстрее всего показывают, как писать предлог.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спорное написание в тетради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путать предлог с похожими словами и выбирать верное написание без 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главных правил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запоминаем производные предлоги, которые пишутся слитно: ввиду, насчёт, вместо, вследствие. Их нужно узнавать по значению и устойчивой форме.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повторяем сочетания с предлогом и существительным: в течение, в связи с, по причине. Здесь особенно важна возможность вставить слово между частями.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фиксируем исключения: из-за, из-под, по-над. Эти предлоги нужно выучить как готовые формы, потому что они не подчиняются обычному разбиению.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предлогов: главное правило на каждый день
</a:t>
            </a:r>
            <a:endParaRPr lang="en-US" sz="300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предлоги без ошибок, нужно смотреть на значение, состав и устойчивость формы. Если проверять слово по этому алгоритму, правильный вариант находится быстрее и увереннее.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2026-05-28T17:35:01Z</dcterms:created>
  <dcterms:modified xsi:type="dcterms:W3CDTF">2026-05-28T17:35:01Z</dcterms:modified>
</cp:coreProperties>
</file>