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вегетативное размножение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и точное бесполое размножение с помощью частей растений.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известно с древних времён, когда люди выращивали нужные растения. В природе этот способ помогает сохранять виды, когда семена не прорастают или отсутствуют опылители.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значение вегетативного размножения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растения размножаются за счёт надземных побегов — усов и столонов, которые образуют новые розетки и быстро расселяются по участку.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 и усы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Клубни, как у картофеля, и луковицы, как у тюльпана, снабжены питательными веществами и почками для образования новых растений.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и луковицы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используют корни или подземные побеги — корневища, из которых развиваются потомки и расширяют ареал обитания.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и корневища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вегетативного размножения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 в виде усов и столонов растут над землёй и служат для быстрого расселения растений на новые территории.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Усы клубники укореняются, образуя розетки, которые становятся самостоятельными растениями уже за один сезон.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размножения помогает растению расширять площадь и эффективно конкурировать за ресурсы.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с помощью побегов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0343" y="994725"/>
            <a:ext cx="2794270" cy="283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3168" y="994725"/>
            <a:ext cx="2794270" cy="283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032050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Вишня и слива дают новые побеги из корней — отпрыски, благодаря которым быстро восстанавливается популяция после повреждений.
</a:t>
            </a:r>
            <a:endParaRPr lang="en-US" sz="805" dirty="0"/>
          </a:p>
        </p:txBody>
      </p:sp>
      <p:sp>
        <p:nvSpPr>
          <p:cNvPr id="9" name="Text 2"/>
          <p:cNvSpPr txBox="1"/>
          <p:nvPr/>
        </p:nvSpPr>
        <p:spPr>
          <a:xfrm>
            <a:off x="1032051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Отпрыски у плодовых деревьев
</a:t>
            </a:r>
            <a:endParaRPr lang="en-US" sz="1180" dirty="0"/>
          </a:p>
        </p:txBody>
      </p:sp>
      <p:sp>
        <p:nvSpPr>
          <p:cNvPr id="10" name="Text 3"/>
          <p:cNvSpPr txBox="1"/>
          <p:nvPr/>
        </p:nvSpPr>
        <p:spPr>
          <a:xfrm>
            <a:off x="5134875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Одуванчик использует корневые отпрыски для размножения, сохраняя генетическое сходство с материнским растением и быстро захватывая территорию.
</a:t>
            </a:r>
            <a:endParaRPr lang="en-US" sz="805" dirty="0"/>
          </a:p>
        </p:txBody>
      </p:sp>
      <p:sp>
        <p:nvSpPr>
          <p:cNvPr id="11" name="Text 4"/>
          <p:cNvSpPr txBox="1"/>
          <p:nvPr/>
        </p:nvSpPr>
        <p:spPr>
          <a:xfrm>
            <a:off x="5134876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Одуванчик и его корневые побеги
</a:t>
            </a:r>
            <a:endParaRPr lang="en-US" sz="1125" dirty="0"/>
          </a:p>
        </p:txBody>
      </p:sp>
      <p:sp>
        <p:nvSpPr>
          <p:cNvPr id="12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Корневое размножение у растений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Черенки — части стебля, листа или корня, которые укореняются и развиваются в полноценные растения при подходящих условиях.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как герань, виноград и смородина, легко размножаются черенками, что широко используется в садоводстве и сельском хозяйстве.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своевременной укоренённости в 80% случаев черенки дают сильные и здоровые молодые растения.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Черенкование — эффективный способ размножения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Клубень — утолщённый побег с запасом питательных веществ и глазками, способный давать новое растение из каждой части.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растениям выживать в неблагоприятных условиях и быстро образовывать множество новых особей от одного материнского.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и их роль в размножении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Луковица состоит из утолщённых видоизменённых листьев и укороченного стебля, хранящих питательные запасы для роста.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как лук, чеснок, тюльпан и гиацинт, формируют дочерние луковицы — «детки» — для размножения.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дочерние луковицы дают новые растения, обеспечивая быстрый старт после периода покоя.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 позволяют сохранить влагу и питательные вещества, что облегчает выживание в сложных условиях.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 как средство размножения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063" y="994962"/>
            <a:ext cx="2220000" cy="20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2888" y="994962"/>
            <a:ext cx="2220000" cy="2042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426388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Корневище пырея — это подземный побег с многочисленными почками, из которых вырастают новые побеги. Это даёт возможность быстро распространяться на большие площади.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426389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Пырей и захват территорий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9213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Ирисы и одуванчики размножаются благодаря корневищам — горизонтальным побегам с почками, которые обеспечивают восстановление и рост колонии растений.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529214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Ирис и одуванчик: подземные усилия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Корневища как вегетативный орган размножения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6 класса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эффективности методов размножения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 обеспечивают наибыстрейшее появление новых растений по сравнению с другими вегетативными способами.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время укоренения, тем быстрее распространение и восстановление популяции растений.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природных условиях вегетативное размножение позволяет растениям быстро восстановить численность после пожаров, засух и других стрессовых факторов, обеспечивая выживание и рост популяций.
</a:t>
            </a:r>
            <a:endParaRPr lang="en-US" sz="1169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Потомство, возникающее через вегетативное размножение, генетически идентично родительскому растению, что сохраняет важные признаки и устойчивость вида в определённых средах.
</a:t>
            </a:r>
            <a:endParaRPr lang="en-US" sz="1225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широко распространён у многолетних трав и кустарников, где семенное размножение может быть затруднено из-за условий окружающей среды.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Клонирование через вегетативные органы способствует усилению конкуренции за ресурсы, позволяя быстро захватывать благоприятные участки территории.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в естественной среде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человека в вегетативном размножении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метод позволяет получать новые растения из части корневой системы или надземной части куста. Его успешно применяют при размножении малины и смородины для быстрого воспроизводства саженцев.
</a:t>
            </a:r>
            <a:endParaRPr lang="en-US" sz="652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куста — традиционный способ
</a:t>
            </a:r>
            <a:endParaRPr lang="en-US" sz="748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Выращивание растений из черенков широко практикуется в садоводстве и виноградарстве. Виноградные саженцы укореняются быстро, что помогает сохранять сорта с нужными качествами.
</a:t>
            </a:r>
            <a:endParaRPr lang="en-US" sz="684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Черенкование — эффективное выращивание
</a:t>
            </a:r>
            <a:endParaRPr lang="en-US" sz="748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луковицами используется для выращивания лука, чеснока, тюльпанов. Этот способ гарантирует однородность посадочного материала и стабильное качество урожая с минимальными затратами.
</a:t>
            </a:r>
            <a:endParaRPr lang="en-US" sz="684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луковиц в сельском хозяйстве
</a:t>
            </a:r>
            <a:endParaRPr lang="en-US" sz="74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образует клоны — растения, полностью идентичные материнскому образцу по генетическому составу и фенотипическим признакам.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сохраняет все ценные свойства сортов — размер плодов, вкус, устойчивость к болезням, что особенно важно для селекционеров и фермеров.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семенного размножения, признаки не перемешиваются, что обеспечивает стабильность характеристик потомства в каждом поколении.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наследование при вегетативном размножении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422" y="1497250"/>
            <a:ext cx="3914306" cy="26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5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отличия по скорости появления всходов, разнообразию, выживаемости и примерах растений, характеризующих каждый способ размножения.
</a:t>
            </a:r>
            <a:pPr algn="l" indent="0" marL="0">
              <a:lnSpc>
                <a:spcPct val="150000"/>
              </a:lnSpc>
              <a:buNone/>
            </a:pPr>
            <a:r>
              <a:rPr lang="en-US" sz="135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5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предпочтительно для сохранения стабильных сортов и ускоренного размножения, в то время как семенное способствует генетическому разнообразию.
</a:t>
            </a:r>
            <a:endParaRPr lang="en-US" sz="1359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6 класс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семенного и вегетативного размножения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способствует быстрому восстановлению растительных сообществ после природных катастроф, обеспечивая стабильность экосистем.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позволяет растениям эффективно конкурировать и занимать свободные или ранее повреждённые территории, укрепляя биологическое разнообразие.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особенно важен для видов в суровых климатических зонах, где процесс опыления ограничен и семена плохо развиваются.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вегетативного размножения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900" y="1917"/>
            <a:ext cx="4319700" cy="39231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Вредители и болезни при вегетативном размножении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16900" y="71072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Потомки, являясь генетическими копиями родителей, обладают одинаковой уязвимостью к инфекциям и вредителям. Фитофтороз быстро распространяется среди картофеля, заражая все клубни.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116900" y="218357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Вирусные заболевания часто передаются через заражённый посадочный материал. Поэтому агротехника требует строгого соблюдения мер санитарии и контроля качества для предотвращения эпидемий.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показали, что редкие мутации при вегетативном размножении фиксируются в клоновых линиях, иногда становясь основой для вывода ценных сортов.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 век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века ознаменовался открытием роли мутаций в появлении новых сортов растений.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селекции растений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вегетативного размножения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процесса размножения вегетативными органами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бананы размножаются путём отделения частей корневища, что позволяет быстро расширять популяции на новые пространства.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Клубничные и земляничные усы служат естественными побегами, формирующими новые растения близко к материнскому.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Осиновые рощи могут восстанавливаться от корней после вырубки, демонстрируя силу вегетативного размножения.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сельском хозяйстве массово выращивают картофель элитных сортов и тюльпаны путём размножения луковицами и детками, что экономит ресурсы и время.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вегетативного размножения в природе и хозяйстве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обеспечивает быстрое, точное воспроизводство растений, поддерживая устойчивость популяций. Важен тщательный отбор материнских растений для сохранения здоровья посевов и качества урожая.
</a:t>
            </a:r>
            <a:endParaRPr lang="en-US" sz="1761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вегетативного размножения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2026-05-09T10:15:11Z</dcterms:created>
  <dcterms:modified xsi:type="dcterms:W3CDTF">2026-05-09T10:15:11Z</dcterms:modified>
</cp:coreProperties>
</file>