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каждый день и наши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меняется каждый день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может принести солнце, ветер и дождь, потому что атмосфера постоянно движется и 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погода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 холодный. По ней выбирают одежду, оценивают комфорт на улице и сравнивают день с прогнозом.
</a:t>
            </a:r>
            <a:endParaRPr lang="en-US" sz="1110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отражает, как воздух давит на поверхность. Его изменение часто помогает заметить приближение облаков, ветра или осадков.
</a:t>
            </a:r>
            <a:endParaRPr lang="en-US" sz="1110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 количество водяного пара в воздухе. При высокой влажности жара переносится труднее, а при охлаждении могут появляться туман и роса.
</a:t>
            </a:r>
            <a:endParaRPr lang="en-US" sz="111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воздух, тепло и влагу между районами. Он влияет на ощущаемую температуру, движение облаков и безопасность на улице.
</a:t>
            </a:r>
            <a:endParaRPr lang="en-US" sz="1110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 показывают, сколько неба закрыто облаками и что из них выпадает. Эти признаки помогают понять, насколько погода изменчива.
</a:t>
            </a:r>
            <a:endParaRPr lang="en-US" sz="11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не одно и то же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прямо сейчас или в ближайшие часы и дни. Она может заметно измениться уже к вечеру.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многолетняя средняя картина для местности. Он показывает обычные нормы температуры, осадков и ветра за долгий период.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холодный день не делает местность холодным климатом. Чтобы делать выводы, смотрят не на один случай, а на десятилетия наблюдений.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увидеть, как температура меняется от ночи к дню.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в прогнозе важно смотреть вместе с ветром и влажностью: одно и то же значение может ощущаться по-разному.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метеонаблюдения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 его 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барометр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показывает, с какой силой воздух давит на поверхность. Его измеряют барометром, а значения обычно указывают в гектопаскалях.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стабильнее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чаще связано с ясным небом и спокойной погодой. В такие дни облаков обычно меньше, а осадков почти не бывает.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нередко сопровождается облаками, ветром и дождём. Именно поэтому его изменения внимательно отслеживают перед переменой погоды.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давление быстро падает, это может означать приближение циклона или фронта. Для метеоролога это важный сигнал о возможном ухудшении погоды.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Влажность: вода в воздухе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показывает, сколько водяного пара находится в воздухе. Обычно её выражают в процентах, чтобы удобно сравнивать разные дни и места.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жара ощущается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влажности пот испаряется медленнее. Поэтому в жаркий день воздух кажется тяжелее, а находиться на улице становится менее комфортно.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пара к каплям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лишний водяной пар превращается в капли. Так образуются облака, туман и роса на траве и предметах.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при охлаждении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температура опускается ещё ниже, из влаги могут появляться кристаллы льда. Это важная часть образования снега и инея.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скорость и направление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разницы давлений: воздух движется из области высокого давления в область низкого. Чем больше разница, тем сильнее поток.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ветер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называют по стороне света, откуда он приходит: северный, южный, западный или восточный. На карте это видно особенно хорошо.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называют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влияет на ощущаемую температуру. Даже умеренный ветер усиливает охлаждение, потому что быстрее уносит тёплый воздух от кожи.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чувствуется сильнее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переносит облака, может мешать прогулке и требует осторожности рядом с деревьями, крышами и открытыми пространствами.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 опасен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 в сравнении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природоведения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какой элемент погоды измеряют и как это связано с повседневной жизнью.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погоды важен по-своему: одни данные помогают выбрать одежду, другие — заметить приближение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становится важной границей между дождём и снегом.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водяной пар превращается в капли или кристаллы. Так в облаках рождаются дождь, снег, мокрый снег и град.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образование осадков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нагревает лужи, почву и реки, и невидимый водяной пар поднимается вверх. Там, где воздух становится холоднее, пар собирается в облака. Позже из них возвращается дождь, и круг начинается снова.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лужи до облака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морем этот путь особенно заметен: тёплый воздух поднимает в небо больше влаги, чем сухая поверхность. Поэтому над водоёмами чаще возникают плотные облака, а затем выпадают осадки, питающие реки и почву.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Влага, которую переносит воздух
</a:t>
            </a:r>
            <a:endParaRPr lang="en-US" sz="123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в холодном воздухе капли превращаются в снег и лёд. Весной растаявшая вода снова уходит в почву, ручьи и реки, откуда солнце снова поднимает её в атмосферу.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возвращается на землю
</a:t>
            </a:r>
            <a:endParaRPr lang="en-US" sz="118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капли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облачность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поднимается воздух, тем сильнее он остывает. Поэтому перистые облака тонкие и высокие: они состоят из ледяных кристаллов и часто появляются первыми перед сменой погоды.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Сплошной облачный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воздух поднимается медленно и равномерно, образуется слой облаков. Слоистые облака закрывают небо серой пеленой и нередко приносят мелкий дождь или снежные струи без сильных порывов ветра.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влажный воздух быстро идёт вверх, вырастают кучевые и грозовые облака. Они напоминают башни или холмы, а внутри них возникают ливни, молнии и сильные потоки воздуха.
</a:t>
            </a:r>
            <a:endParaRPr lang="en-US" sz="12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давление и фронты меняют погоду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давление и движение воздуха влияют на облачность и осадки.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границе воздушных масс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фронт обычно движется медленно. Облака нарастают постепенно, небо становится более серым, а осадки чаще бывают продолжительными и спокойными — моросью, снегом или затяжным дождём.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фронт приходит быстрее. Он выталкивает тёплый воздух вверх, поэтому погода резко меняется: температура падает, ветер усиливается, а дождь часто становится кратким, но сильным.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фронт показывает границу встречи разных воздушных масс. Именно в таких местах прогноз особенно важен: здесь за короткое время может появиться облачность, ветер и осадки.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собирают данные для прогноза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метеостанции работают каждый день. Они фиксируют температуру, давление, влажность и ветер, чтобы увидеть, как меняются условия у поверхности земли и какие процессы начинаются в атмосфере.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 орбиты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смотрят на облачные поля сверху. Они помогают отследить движение облаков, развитие штормов и большие погодные системы, которые могут затронуть сразу несколько регионов.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Радиозонды, радары и компьютерные модели дополняют наблюдения. Они показывают, где в атмосфере много влаги и где ожидаются осадки, а затем считают наиболее вероятный сценарий погоды.
</a:t>
            </a:r>
            <a:endParaRPr lang="en-US" sz="11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не сообщает будущее точно до минуты. Он показывает самый вероятный вариант, потому что атмосфера быстро меняется и даже маленькая ошибка в измерениях влияет на расчёт.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 бывает вероятностным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срок, тем ниже уверенность прогноза. Краткосрочные прогнозы обычно точнее, потому что атмосфера ещё не успевает сильно измениться.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вероятностному прогнозу погоды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прогнозе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 солнца, облака или грозы помогает быстро понять общий вид погоды. Сначала смотрят на сам символ, а потом уточняют, будет ли это ясный день, пасмурное небо или гроза.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знак погоды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числа показывают, насколько тёплым будет день и насколько холодной окажется ночь. По ним удобно выбрать одежду заранее и не ориентироваться только на утренние ощущения.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днём и ночью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 ветра показывает не только силу, но и направление. Это важно, потому что сильные порывы могут мешать прогулке, спорту и велосипедной поездке, а также усиливают ощущение холода.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порывы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помогает понять, будет ли небо ясным, переменно облачным или полностью закрытым. Даже без осадков плотные облака могут сделать день прохладнее и темнее.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будет облаков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 гроза на иконках предупреждают об осадках заранее. Если рядом указан процент, это шанс их появления в данном месте и в указанный промежуток времени.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вероятность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прогноз перед выходом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последовательной проверке прогноза перед выходом из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Мини-дневник и опыт с барометром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наблюдению за погодой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записи за несколько дней, легче заметить, как погода меняется. Простой барометр помогает увидеть связь между давлением и погодой без сложных приборов.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учат замечать закономерности: облачность, ветер и давление часто меняются вместе, а небольшие опыты делают эти связи наглядными.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полезная подсказка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Понимая погоду, мы лучше решаем, что надеть, когда выходить и как вести себя на улице. Наблюдения, прогноз и личный опыт вместе помогают действовать спокойно и безопасно.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2026-07-26T19:17:48Z</dcterms:created>
  <dcterms:modified xsi:type="dcterms:W3CDTF">2026-07-26T19:17:48Z</dcterms:modified>
</cp:coreProperties>
</file>