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наследственности: основы генетики человека и 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 потомкам: от генов до фенотипа.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стала одной из ключевых наук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опытов Менделя на горохе до современной диагностики: генетика объясняет наследование, наследственные болезни, селекцию и биотехнологии, связывая признаки с работой хромосом и молекул ДНК.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и уровни организации признака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и задаёт порядок синтеза РНК и белков. Именно эти молекулы определяют, какие признаки могут проявиться у организма.
</a:t>
            </a:r>
            <a:endParaRPr lang="en-US" sz="1096" dirty="0"/>
          </a:p>
        </p:txBody>
      </p:sp>
      <p:sp>
        <p:nvSpPr>
          <p:cNvPr id="14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несущий информацию о признаке через синтез конкретной РНК или белка. Разные гены могут работать в разных клетках и на разных этапах развития.
</a:t>
            </a:r>
            <a:endParaRPr lang="en-US" sz="1083" dirty="0"/>
          </a:p>
        </p:txBody>
      </p:sp>
      <p:sp>
        <p:nvSpPr>
          <p:cNvPr id="15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46 хромосом, объединённых в 23 пары. Из них 22 пары — аутосомы, а одна пара определяет пол и представлена XX или XY.
</a:t>
            </a:r>
            <a:endParaRPr lang="en-US" sz="1154" dirty="0"/>
          </a:p>
        </p:txBody>
      </p:sp>
      <p:sp>
        <p:nvSpPr>
          <p:cNvPr id="16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это набор наследственных вариантов организма, а фенотип — их внешнее и функциональное проявление. Один и тот же генотип может давать разный фенотип в разных условиях.
</a:t>
            </a:r>
            <a:endParaRPr lang="en-US" sz="1083" dirty="0"/>
          </a:p>
        </p:txBody>
      </p:sp>
      <p:sp>
        <p:nvSpPr>
          <p:cNvPr id="17" name="Text 6"/>
          <p:cNvSpPr txBox="1"/>
          <p:nvPr/>
        </p:nvSpPr>
        <p:spPr>
          <a:xfrm>
            <a:off x="4056550" y="3225614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проявления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формируется не только на уровне гена, но и через работу клеток, тканей и целого организма. Поэтому наследственная программа и итоговый облик не совпадают полностью.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реализуется через синтез белка и работу клетки.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признаков аллели взаимодействуют по-разному: иногда один маскирует другой, иногда проявляются оба, а иногда возникает промежуточный вариант.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различаются полное доминирование и кодоминирование; неполное доминирование и множественные аллели расширяют разнообразие фенотипов.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доминирования в наследовании признаков
</a:t>
            </a:r>
            <a:endParaRPr lang="en-US" sz="226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определениям генетических типов наследования.
</a:t>
            </a:r>
            <a:endParaRPr lang="en-US" sz="8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единообразие гибридов F1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скрестить две гомозиготы, различающиеся по одному признаку, каждый родитель образует один тип гамет. Поэтому все потомки первого поколения получают одинаковую комбинацию аллелей.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фенотип F1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гибриды первого поколения выглядят одинаково, потому что доминантный аллель проявляется уже в гетерозиготе и определяет внешний признак.
</a:t>
            </a:r>
            <a:endParaRPr lang="en-US" sz="1036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действия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справедлив для моногибридного скрещивания, когда рассматривают один признак и отсутствуют осложняющие факторы, такие как неполное доминирование или сцепление генов.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гибридов показало, что наследственные факторы передаются как дискретные единицы, а не смешиваются беспорядочно. Это стало одним из первых доказательств закономерности наследования.
</a:t>
            </a:r>
            <a:endParaRPr lang="en-US" sz="8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единообразия F1 возникает расщепление в F2.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поколении появляются разные генотипы и фенотипы, что подтверждает расщепление наследственного материала и сохранение аллелей у потомков.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генотипы и фенотипы поколений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моногибридного скрещивания при полном доминировании.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решётке Пеннета аллели одного родителя записывают сверху, другого — слева. Затем каждую клетку заполняют по сочетанию гамет, чтобы увидеть все возможные генотипы потомства при скрещивании Aa × Aa.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на краях таблицы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гамет A и a даёт клетки AA, Aa, Aa и aa. Такая запись помогает быстро заметить, что два варианта оказываются гетерозиготными, а два — гомозиготными, и легко подсчитать их частоты.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возможных комбинации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переводит абстрактную запись скрещивания в конкретные вероятности потомства. Ученику сразу видно, почему соотношение генотипов равно 1:2:1, а фенотипов — 3:1 при полном доминировании.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вероятности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Пеннета: наглядный расчёт наследования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 и расщепление признаков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расщепления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первом поколении скрытый рецессивный аллель не проявился, то во втором поколении он может снова встретиться в паре и дать новый фенотип. Так возникает расщепление признаков.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гамет аллели одного гена расходятся в разные половые клетки. Каждый потомок получает только один аллель от каждого родителя, поэтому комбинации у потомства различаются.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мейозом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закона — расхождение гомологичных хромосом в мейозе. Именно это обеспечивает случайное распределение аллелей и объясняет закономерность появления разных генотипов.
</a:t>
            </a:r>
            <a:endParaRPr lang="en-US" sz="1044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наблюдается не только по внешним признакам, но и по генотипам. Это подтверждает, что наследственный материал сохраняется в дискретной форме и передаётся без смешивания.
</a:t>
            </a:r>
            <a:endParaRPr lang="en-US" sz="10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аллелей двух генов создаёт четыре фенотипические группы, если гены не сцеплены и не нарушают распределение в мейозе.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 — классический признак независимого наследования двух пар аллелей при дигибридном скрещивании.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независимое наследование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дигибридного скрещивания AaBb × AaBb по Менделю.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Менделя и его ограничения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гены находятся в разных хромосомах, аллели расходятся в гаметы независимо друг от друга. Поэтому сочетания признаков у потомков возникают в новых, заранее не заданных комбинациях.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как 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участками между гомологичными хромосомами может разрывать сцепление и создавать рекомбинантные гаметы. Именно поэтому иногда появляются сочетания признаков, отсутствовавшие у родителей.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 не 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близком расположении генов в одной хромосоме они чаще передаются вместе. Такое сцепление нарушает ожидаемое независимое распределение и уменьшает разнообразие генотипов потомства.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картирования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отражает расстояние между генами: чем она выше, тем дальше они расположены. Этот принцип используют для построения генетических карт хромосом.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мейозе объясняет уменьшение набора хромосом и появление новых сочетаний аллелей.
</a:t>
            </a:r>
            <a:endParaRPr lang="en-US" sz="113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основа расхождения аллелей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и роль кроссинговера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гены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 одной хромосоме, чаще передаются совместно, чем по отдельности. Это приводит к преобладанию родительских сочетаний признаков и отклонению от независимого наследования.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разрывает сцепление и создаёт новые комбинации аллелей. Такие гаметы называют рекомбинантными, поскольку они несут сочетания, отсутствовавшие в исходных хромосомах родителей.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гены друг к другу, тем реже между ними происходит обмен участками. Поэтому частота рекомбинации служит удобной мерой расстояния и помогает определять порядок генов в хромосоме.
</a:t>
            </a:r>
            <a:endParaRPr lang="en-US" sz="9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определяются положением гена в половых хромосомах. Для X-сцепленных рецессивных вариантов особенно важна гетерозиготность женщин-носительниц.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 чаще проявляются у мужчин, а Y-сцепленные имеют строго мужскую линию передачи. Это отражает различие в наборе половых хромосом.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сцепленное с полом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 человека; обобщение по типам сцепленного наследования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19110"/>
            <a:ext cx="5226300" cy="209763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и примеры признаков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признак может наследоваться по разным механизмам, а один механизм — объяснять сразу несколько разных случаев.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зависит от взаимодействия аллелей и может существенно менять фенотипическое расщепление. Это особенно заметно при сравнении классических менделевских и неменделевских случаев.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школьной и общей генетики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Генные, хромосомные и геномные мутации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потерей, удвоением, поворотом или переносом участков хромосомы. Они нарушают работу многих генов сразу и часто отражаются на развитии организма.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 последовательность нуклеотидов в пределах одного гена. Такие изменения могут нарушать синтез белка и становиться причиной наследственных заболеваний, включая муковисцидоз.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число хромосом в наборе клетки. К этой группе относят трисомии и полисомии; примером служит синдром Дауна, связанный с лишней 21-й хромосомой.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кариотипа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наборе половых хромосом могут приводить к характерным синдромам, например кариотипу XXY при синдроме Клайнфельтера. Это влияет на развитие и репродуктивную функцию.
</a:t>
            </a:r>
            <a:endParaRPr lang="en-US" sz="1487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помогает оценить риск для группы потомков, но не позволяет заранее определить исход для одного конкретного ребёнка без учёта дополнительных факторов.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показывают статистический характер наследования: при разных схемах скрещивания возможны чёткие доли, однако они проявляются на большой выборке, а не в каждом случае.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наследования в семье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схемы и типовые расчёты вероятностей в генетике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законов наследственности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наследственности помогают оценивать риск наследственных болезней, объяснять семейные случаи передачи признаков и выстраивать генетическое консультирование с учётом реальных вероятностей.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и животноводстве знания о наследовании позволяют подбирать родительские формы, сочетать нужные признаки и получать сорта и породы с заданными свойствами.
</a:t>
            </a:r>
            <a:endParaRPr lang="en-US" sz="1175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 и ПЦР дают возможность выявлять наследственные варианты быстро и точно. Такие методы особенно важны, когда внешние признаки ещё не проявились.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механизмов лежит в основе анализа генома, разработки тест-систем и создания новых подходов к профилактике и лечению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ограничения и этические вопросы
</a:t>
            </a:r>
            <a:endParaRPr lang="en-US" sz="2485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гены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человека формируются под влиянием генов и среды одновременно. Поэтому даже точная схема наследования не всегда позволяет предсказать итоговый фенотип без оговорок.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допустимо только при информированном согласии человека. Важно заранее объяснить цель исследования, возможные последствия и ограничения интерпретации результатов.
</a:t>
            </a:r>
            <a:endParaRPr lang="en-US" sz="104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генетическом статусе относится к особо чувствительным персональным данным. Её хранение и передача требуют строгой защиты, чтобы избежать дискриминации и нарушения прав.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интерпретация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теста должен оценивать специалист, учитывая вероятность, семейный анамнез и медицинский контекст. Неправильное толкование может привести к лишней тревоге или ошибочным выводам.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от законов к реальным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наследственности показывают, как аллели передаются от родителей к потомкам и как мейоз создаёт разнообразие. Эти знания объясняют болезни, помогают в медицине, селекции и биотехнологии.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2026-06-02T02:14:31Z</dcterms:created>
  <dcterms:modified xsi:type="dcterms:W3CDTF">2026-06-02T02:14:31Z</dcterms:modified>
</cp:coreProperties>
</file>