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обыкновенной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дроби помогают точно описывать части целого.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встречаются в еде, времени, измерениях и делении предметов поровну. Они нужны, когда целое удобно разделить на равные части и точно записать результат.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обыкновенная дробь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дробь записывается в виде a/b и показывает, какую часть целого мы рассматриваем. Такая запись помогает точно передавать доли предметов, фигур и величин.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a показывает, сколько частей взяли, а знаменатель b — на сколько равных частей разделили целое. Чем больше знаменатель, тем мельче одна часть.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 может быть равен нулю, потому что нельзя разделить целое на ноль частей. Примеры дробей: 1/2, 3/4, 5/8, 2/7.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и знаменатель на модели круга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дробь 3/4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круг разделить на четыре равные части и закрасить три из них, получится дробь 3/4. На модели хорошо видно целое и долю, которую от него взяли.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такая модель полезна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удобно использовать для пиццы, торта, пирога или круга времени. Он помогает быстро понять, что все части должны быть одинаковыми по размеру.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0730" y="1835776"/>
            <a:ext cx="409189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часто встречающиеся дроби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знакомые дроби и их названия.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и четверть особенно часто используются в быту, а увеличение знаменателя уменьшает размер одной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обозначения обыкновенных дробей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дробь имеет смысл только тогда, когда целое разделено на равные части. Если части разные, запись уже не отражает реальную долю.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 — главное условие дроби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предмета важно, чтобы каждая часть была одинаковой по длине, площади или массе. Только тогда можно правильно назвать и сравнить дробь.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части приводят к ошибке: две закрашенные части могут выглядеть одинаково по числу, но занимать разный объём. Значит, дробь будет записана неверно.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важно и на рисунках, и в задачах, и в жизни. Оно помогает избегать путаницы при измерении, делении и сравнении долей.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дробь из целого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из целого получается запись дроби.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дроби чаще всего используют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и четверть особенно удобны для повседневных измерений и деления на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заметно, что простые дроби встречаются чаще остальных, потому что их легче представить, сравнить и использовать в быту.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обыкновенных дробей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 записывать дроби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читают по знаменателю: 1/7 — одна седьмая, 5/9 — пять девятых, 3/5 — три пятых. Название дроби зависит от числа частей целого.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 больше 1, название ставят во множественном числе: две третьих, три четвёртых, пять восьмых. Это помогает сразу понять, сколько частей взято.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всегда есть числитель, знаменатель и дробная черта. Верхнее число показывает взятые части, нижнее — на сколько равных частей разделили целое.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отрезке от 0 до 1 дроби показывают точки между целыми числами. Если отрезок разделить на пять равных частей, можно отметить 1/5, 2/5, 3/5 и 4/5.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увидеть порядок дробей и сравнить их величину. Чем дальше точка от нуля, тем больше дробь на данном отрезке.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дроби на числовом отрезке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дробей с одинаковым знаменателем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знаменателе сравнивают только числители: большее число частей означает большую дробь.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больше дробь с большим числителем, если знаменатель одинаковый.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«Обыкновенные дроби», 2025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меньшем знаменателе одна и та же часть целого становится больше.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сравнения дробей из школьного курса математики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 одинаковый, достаточно сравнить знаменатели: меньшее число делений даёт более крупные доли.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примеры сравнения дробей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быстро определить большую дробь по числителю или знаменателю.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знаменатели одинаковые, сравнивают числители; если числители одинаковые, сравнивают знаменатели.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«Сравнение дробей»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 неправильные дроби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дробь всегда меньше единицы, потому что числитель в ней меньше знаменателя. Такие дроби удобно изображать на отрезке между 0 и 1.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не меньше единицы: её числитель равен или больше знаменателя. Она показывает, что взято целое или несколько целых и ещё часть.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виду дроби можно быстро понять её значение: 3/5 и 2/7 — правильные, а 7/4 и 5/5 — неправильные. Это помогает в дальнейших вычислениях.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смешанное число из неправильной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неправильной дроби в смешанное число.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 дробям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 длится половину часа, проходит 30 минут. Если до звонка остаётся четверть часа, ждать нужно 15 минут. Дроби помогают точно говорить о времени без округления.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которую делят поровну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яблока, треть шоколадки или четверть пиццы — это не просто рисунки, а удобный способ показать долю целого. Так проще делить угощение между друзьями без спора.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 быту
</a:t>
            </a:r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и в магазине дроби встречаются в объёмах и весе: например, четверть литра молока или половина стакана. Они делают измерения точными и понятными даже без целых чисел.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как часть предмета или величины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запись может описывать разные объекты: время, расстояние, еду или объём.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всегда связана с целым; без него её значение нельзя понять точно.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визуализации дробей, 2025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607" y="1965637"/>
            <a:ext cx="234932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79566"/>
            <a:ext cx="270716" cy="24063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7955" y="1965637"/>
            <a:ext cx="201370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имеет смысл только при делении целого на равные части. Если части разные, сравнение становится неверным и результат уже не отражает долю целого.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числитель и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показывает, сколько частей взяли, а знаменатель — на сколько частей разделили целое. Если перепутать их местами, дробь читается и понимается неправильно.
</a:t>
            </a:r>
            <a:endParaRPr lang="en-US" sz="1023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3/5 читают как «три пятых», а не «три пятые». Важно произносить дробь так, чтобы было понятно, сколько частей и какого размера.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думают, что 1/4 больше 1/3, потому что 4 больше 3. На самом деле при одинаковом числителе меньший знаменатель даёт большую долю.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мало опоры на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проще заметить на рисунке, отрезке или схеме целого. Наглядная модель помогает увидеть равные части и проверить ответ без догадок.
</a:t>
            </a:r>
            <a:endParaRPr lang="en-US" sz="1054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дробями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обыкновенным дробям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напоминает, что обозначает каждая часть дроби и как привести пример из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— это точная запись части целого; числитель и знаменатель вместе показывают, сколько взяли и на сколько разделили.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памятка по теме «Обыкновенные дроби»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делают целое понятным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дробь помогает точно описывать часть целого, сравнивать доли и понимать реальные ситуации. Чем увереннее вы читаете и сравниваете дроби, тем легче решать задачи и объяснять ответы.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2026-05-24T12:52:17Z</dcterms:created>
  <dcterms:modified xsi:type="dcterms:W3CDTF">2026-05-24T12:52:17Z</dcterms:modified>
</cp:coreProperties>
</file>