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«Мы» Евгения Замятина: антиутопия о человеке и системе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первых романов-антиутопий о свободе, контроле и цене идеального порядка.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Замятина важен для литературы XX века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«Мы» родился из опыта революционной эпохи и стал ранним предупреждением о том, как техника, дисциплина и идеология способны подменить собой человеческую свободу. В русской литературе это один из ключевых текстов антиутопического жанра.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85" y="2233462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Замятин: автор, инженер, сатирик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получил инженерное образование и работал по специальности, поэтому в романе так заметны точность деталей, интерес к конструкции и логике механизма.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публицист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прозу, статьи и сатиру, умея соединять наблюдательность с острой общественной мыслью. Эта многогранность чувствуется в каждом уровне текста.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формул и расчёта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«Мы» речь героя и описание мира построены почти по математическому принципу: чётко, холодно, последовательно. Такая манера усиливает ощущение искусственной упорядоченности.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гротеск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намеренно заостряет черты изображённого общества, чтобы показать скрытую опасность утопических обещаний. За внешней рациональностью у него всегда видна тревога.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Государство как образ тоталитарной цивилизации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как норма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человек живёт без права на уединение: стекло, наблюдение и единый распорядок делают частную жизнь почти невозможной. Пространство постоянно напоминает о власти.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идеальный механизм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организован так, будто это огромная машина, где каждый обязан занимать строго отведённое место. Личность здесь подчинена системе и воспринимается как её деталь.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контроля в Едином Государстве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работает не только через запреты, но и через привычку жить по чужому распорядку.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полнее контроль над бытом, тем легче государству управлять мышлением и поведением человека.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И. Замятин, роман «Мы»; анализ художественных мотивов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заметных героя обозначают не именами, а номерами, и это подчёркивает обезличивание личности.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И. Замятин, роман «Мы»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в романе заменяет биографию и делает человека частью учётной системы, а не носителем уникального опыта.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Д-503 как ненадёжный рассказчик и внутренне расколотый герой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Д-503 рассказывает историю от первого лица, поэтому читатель видит мир через его меняющееся сознание. Сначала его записи кажутся уверенными и логичными, как отчёт о правильно устроенной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по мере развития сюжета язык героя становится нервным и противоречивым. Это показывает, что внутри него уже возникло чувство, которое не укладывается в правила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I-330: образ свободы, риска и сопротивления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I-330 сразу нарушает правила Единого Государства: она действует смело, говорит резко и не скрывает независимого характера. Её поведение выбивает Д-503 из привычной схемы мышления.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героини важны тайна, личный выбор и право не быть прозрачной для власти. В этом смысле она символизирует свободу не как лозунг, а как внутреннюю позицию.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связан и с опасностью: сопротивление в романе требует риска и готовности идти против системы. Поэтому I-330 одновременно притягивает и тревожит окружающих.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движение романа: от гармонии к катастрофе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романе показывает, как уверенность героя разрушается под давлением личного опыта и столкновения с сопротивлением.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и идея покорения космоса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корабля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создаётся как средство выхода за пределы собственного мира. Его назначение связано не с исследованием ради знания, а с распространением модели Единого Государства.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на другие миры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мыслится как пространство, которое нужно подчинить тем же правилам, что и внутри государства. Так расширение границ превращается в расширение контроля.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показывает, что наука в романе служит власти. Технологии здесь не освобождают человека, а помогают системе становиться масштабнее и жёстче.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Интеграла подчёркивает главную мысль романа: прогресс опасен, если он отделён от свободы, нравственного выбора и уважения к личности.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00" y="2135775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176" y="2162625"/>
            <a:ext cx="625500" cy="50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996" y="213578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7378" y="2135780"/>
            <a:ext cx="623363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Табель Часов и механический ритм жизни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 минутам
</a:t>
            </a:r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Табель Часов задаёт точный порядок дня: подъём, труд, еда, прогулки и сон подчинены единому расписанию. Любое отклонение воспринимается как сбой в работе идеально настроенного механизма.
</a:t>
            </a:r>
            <a:endParaRPr lang="en-US" sz="1534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Едином Государстве время управляет не только действиями, но и самим телом. Когда человек движется по инструкции, он постепенно привыкает воспринимать себя не как личность, а как функцию.
</a:t>
            </a:r>
            <a:endParaRPr lang="en-US" sz="155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случайности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Спонтанность, личный выбор и непредсказуемость исчезают из повседневности. Жизнь становится предсказуемой, но именно поэтому теряет живую человеческую насыщенность и внутреннюю свободу.
</a:t>
            </a:r>
            <a:endParaRPr lang="en-US" sz="1528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через распорядок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времени превращается в удобный способ наблюдения и дисциплины. Государство контролирует не только поступки граждан, но и их чувства, привычки и даже право на собственный ритм жизни.
</a:t>
            </a:r>
            <a:endParaRPr lang="en-US" sz="14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нельзя спрятаться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стены делают жильё похожим на витрину: каждый жест виден, каждая привычка становится частью публичного порядка. В такой среде человек лишается права на уединение и постепенно привыкает жить под взглядом власти. Прозрачность здесь не освобождает, а дисциплинирует.
</a:t>
            </a:r>
            <a:endParaRPr lang="en-US" sz="1244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не даёт покоя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стеклянный город кажется светлым и рациональным, но его ясность оборачивается тревогой. Отсутствие тени означает отсутствие тайны, а значит — и невозможность сохранить внутреннее пространство. Замятина интересует именно эта скрытая сторона идеального интерьера.
</a:t>
            </a:r>
            <a:endParaRPr lang="en-US" sz="1244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стекла: прозрачность как форма несвободы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2676" y="2400298"/>
            <a:ext cx="433632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романа и их роль в конфликте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ключевых персонажей показывает, как через них раскрывается главная борьба романа: между личной свободой и системой тотального контроля.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просто участвуют в сюжете: каждый из них воплощает отдельный принцип жизни в антиутопии. Вместе они создают систему противопоставлений, через которую раскрывается конфликт человека и государства.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И. Замятин, роман «Мы»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ревность и открытие собственного «я»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к I-330 разрушает привычную для Д-503 уверенность в том, что разум способен полностью заменить живую жизнь. Любовь приносит не покой, а тревожную перемену сознания.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делает его переживания особенно острыми: герой впервые начинает ощущать себя не частью схемы, а человеком, которому больно, страшно и важно потерять другого.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зависимость открывает в нём то, что система старалась скрыть, — способность желать, сомневаться и выбирать не по инструкции, а по внутреннему импульсу.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любовную линию Замятин показывает: подлинное чувство неизбежно выводит человека за пределы идеологической нормы и заставляет увидеть собственную индивидуальность.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оппозиции романа «Мы»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романе не равны по силе: одни образуют центр конфликта, другие уточняют его детали и усиливают ощущение внутреннего напряжения.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значения у пары «коллектив — личность» и «порядок — свобода»: именно они определяют смысл антиутопии и судьбу героя.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романа Е. И. Замятина «Мы»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язык романа и художественные средства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строит текст на соединении строгой, почти математической речи с гротескными образами. Такой контраст делает мир романа одновременно убедительным и тревожным.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Канцелярские обороты, холодные формулировки и повторяющиеся логические конструкции создают впечатление безличной системы. За внешней точностью постепенно проступает скрытая насмешка над «идеальным» порядком.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эффект усиливают резкие сравнения и символические детали. Благодаря им читатель видит: рациональность сама по себе не делает общество человечным, если в нём подавлена личность.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вмешательство в романе становится не лечением, а способом сломать внутреннюю свободу человека. Удаление фантазии лишает Д-503 способности сомневаться, представлять и по-настоящему чувствовать.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операции герой становится спокойнее и послушнее, но это спокойствие означает духовную пустоту. Замятин подчёркивает: когда исчезает воображение, исчезает и личность, способная сопротивляться системе.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по удалению фантазии и уничтожение воображения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и механика подавления сопротивления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Подпольное движение в романе не приводит к освобождению общества: власть отвечает быстро и жёстко, используя насилие, слежку и медицинское вмешательство.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что тотальная власть стремится подавить не только действия, но и саму возможность внутреннего несогласия. Это и есть её главная цель.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важно не как победа, а как доказательство того, что в человеке ещё живо сомнение. Пока оно существует, система не может считать себя абсолютно завершённой.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не романтизирует мятеж, но показывает его нравственный смысл: даже обречённый протест сохраняет достоинство личности и напоминает о цене покорности.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«Мы» остаётся актуальным сегодня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особенно заметен в эпоху цифровых сервисов, когда удобство часто требует уступок приватности. Этот выбор кажется добровольным, но не всегда бывает безобидным.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технологии вмешиваются в повседневность, тем важнее вопросы личных границ и ответственности общества. Предупреждение Замятина остаётся актуальным.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проблематики романа Е. И. Замятина «Мы» с современными общественными тенденциями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«Мы»: предупреждение о цене порядка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убеждает: идеальный порядок, доведённый до предела, уничтожает свободу, любовь и внутреннюю жизнь. Роман напоминает, что человек остаётся человеком только тогда, когда сохраняет право думать, чувствовать и выбирать.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2026-05-23T22:05:45Z</dcterms:created>
  <dcterms:modified xsi:type="dcterms:W3CDTF">2026-05-23T22:05:45Z</dcterms:modified>
</cp:coreProperties>
</file>