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вокруг нас: слова-названия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живое и точно называть его по-русски.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слова-названия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видим кошку, воробья, берёзу и ромашку. У каждого объекта есть своё точное название. Оно помогает читать короткие тексты, составлять первые предложения и уверенно отвечать на вопросы по картинке.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предметы и живое
</a:t>
            </a:r>
            <a:endParaRPr lang="en-US" sz="3047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помогают назвать людей, животных, растения и вещи вокруг нас. Они отвечают на вопросы кто? и что?, поэтому без них не получится точная речь.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кот, лиса, берёза, трава, мяч и дом. По ним сразу понятно, о ком или о чём идёт речь, даже если рядом нет картинки.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слова становятся основой первых заданий по русскому языку. Сначала ребёнок называет объект, а потом учится читать, писать и составлять простые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людьми и часто зависят от их заботы. К ним относятся кошка, собака, корова, кролик и попугай.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живут в лесу и других природных местах. Это заяц, белка, ёж, лиса и волк. У каждой группы свои названия и свой образ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можно назвать точно и без ошибки. Среди них есть деревья, кустарники и травы, и у каждой группы свои знакомые примеры.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деревьям относятся берёза и дуб, к кустарникам — смородина и шиповник. Эти слова помогают понять, какое растение изображено или растёт рядом.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травам относят одуванчик и подорожник. Если знать слово-название, легче заметить, что зелёный житель может быть очень разным, хотя все растения похожи.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 и растения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лиса и белка, а растут берёза и рябина. Такое место легко узнать по деревьям, тени и множеству знакомых обитателей.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часто встречаются утка и другие птицы. Здесь же растут растения, которым нужна влага, поэтому берег и пруд можно рассматривать особенно внимательно.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 поле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и в поле можно увидеть ромашку, одуванчик и многих насекомых. Эти места обычно яркие, светлые и очень удобные для наблюдения.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дома или фермы живут кошка, собака и корова. Здесь же можно заметить рябину во дворе или берёзу у дороги.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слово выбрать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живое существо можно назвать более точно. Например, кошка — это домашнее животное, а белка — дикое животное, и это важно не перепутать.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— это дерево, а ромашка — травянистое растение. Точное слово помогает сразу понять, о каком объекте идёт речь, без лишних догадок.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название, тем понятнее речь. Тогда и в тетради, и у доски, и в разговоре можно выбрать нужное слово без смешных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слово-название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определить объект и назвать его точно.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узнают живое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узнают по лапам, клюву, перьям, шерсти, хвосту и ушам. Иногда достаточно одной заметной детали, чтобы сразу назвать знакомое существо.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узнают по стволу, веткам, листьям, цветкам и плодам. На картинке особенно помогают крупные детали, яркий цвет и понятная форма.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и слова-признаки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часто стоят рядом со словами-признаками. Вместе они делают речь точнее: большой медведь, рыжая лиса, высокая ель — и сразу всё понятно.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менять название, но не заменяет его. Белая берёза остаётся берёзой, а жёлтый одуванчик — одуванчиком, даже если выглядит по-разному.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помогают описывать предметы и живых существ подробнее. Тогда речь получается не только правильной, но и намного живее — почти как маленькая картина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название — разные слова рядом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название можно уточнить разными словами. Тогда сразу понятно, о каком предмете или живом существе идет речь: о кошке, домашней кошке или пушистой кошке.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 могут показывать размер, возраст и цвет. Так речь становится точнее: высокая береза, молодая береза, белая береза звучат по-разному и помогают заметить особенности.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слово-признак, образ получается ярче и понятнее. Не просто дерево, а высокая ель; не просто цветок, а желтый одуванчик, который легко узнать среди травы.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уточнения учат внимательно смотреть на мир. Чем точнее слово, тем легче описать картинку, составить предложение и не перепутать похожие объекты между собой.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Воробьиные хлопоты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дорожки прыгает воробей, а рядом важно ходит голубь. Ребята смотрят на птиц и сразу называют их по картинке и в жизни. Так знакомые слова быстро запоминаются и становятся совсем своими.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растет у крыльца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школьного крыльца тянется рябина, а рядом зеленеет клён. Между ними выглядывает одуванчик, будто маленькое солнышко. Такие растения легко увидеть, назвать и потом вспомнить в коротком предложении.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жители двора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скамейкой спешат муравьи, а на ветке отдыхает воробей. Во дворе много простых объектов для наблюдения: можно сказать, кто где находится и что делает. Это отличная тренировка для первых уроков русского языка.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школьном дворе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похожие названия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ели ветки опущены вниз, а у сосны они расположены иначе. Если внимательно посмотреть на крону и иголки, правильное название находится гораздо быстрее.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птиц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и галка похожи, но отличаются размером и окраской. Когда заметны эти признаки, слово-название выбрать легче, чем гадать наугад.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строение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узнается по белым лепесткам и желтой серединке. У похожих цветов лепестки могут быть короче, уже или располагаться совсем по-другому.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важную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Лапы, клюв, хвост, листья и иголки помогают распознать живое существо. Чем внимательнее смотреть, тем меньше путаницы в названиях и больше точности в ответе.
</a:t>
            </a:r>
            <a:endParaRPr lang="en-US" sz="8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в играх и загадках
</a:t>
            </a:r>
            <a:endParaRPr lang="en-US" sz="3629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помогают искать ответ по признакам: кто это? что это? Ребенок вспоминает слово-название и учится быстро находить нужный вариант без подсказки.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картинки делают игру наглядной. По ним легко повторить слова лиса, ёж, клён, василёк, воробей и береза, не скучая ни одной минуты.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особенно удобны для первоклассников. Они тренируют память, внимание и речь, а еще превращают урок в маленькое языковое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и редкие цветы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в тени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легко узнать по тонким стебелькам и белым колокольчикам. Он часто растет в лесу и радует свежим весенним видом. Такой цветок нужно беречь: его не стоит срывать без необходимости.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подснежник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появляется, когда вокруг еще лежит снег. Его нежный цветок словно говорит о начале весны. Если встретить его на полянке, лучше просто полюбоваться и не топтать хрупкое растение.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расправляет листья на поверхности пруда, а ее цветок выглядит очень красиво. Это водное растение привлекает внимание издалека. Оно нуждается в бережном отношении, потому что любит чистую спокойную воду.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знакомые животные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рядом с человеком можно увидеть кошку, собаку, воробья и белку. Эти названия детям знакомы, потому что такие животные часто встречаются во дворе, в парке и дома.
</a:t>
            </a:r>
            <a:endParaRPr lang="en-US" sz="1143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животные живут скрытно, и встретить их удается не каждому. Так бывает с выхухолью: ее знают по названию, но в природе видят очень редко.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животные, которых увидеть труднее. Журавль живет у водоемов и на лугах, а снежный барс обитает в горах. Их названия звучат особенно интересно и немного загадочно.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названий животных знает ребенок, тем шире становится его представление о природе. В мире много привычных и удивительных обитателей, и у каждого есть свое точное слово.
</a:t>
            </a:r>
            <a:endParaRPr lang="en-US" sz="11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живое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внимательное наблюдение помогает выбрать точное слово и не навредить растениям и животным.
</a:t>
            </a:r>
            <a:endParaRPr lang="en-US" sz="8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в коротких предложениях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слово-название уже найдено, его легко вставить в короткое предложение. Получается понятно и красиво: Воробей сидит на ветке, а ромашка цветет летом.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можно соединить название, действие и место. Береза растет у дороги, лиса бежит по лесу, и сразу возникает живой образ.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учиться читать и писать без лишней сложности. Они похожи на маленькие ступеньки: одна мысль, одно действие, одно точное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вокруг нас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собирать в группы: животные, растения, домашние и дикие. Когда ученик видит общую группу, он быстрее вспоминает нужное название и не теряется.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повторять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особенно помогает с деревьями, кустарниками и травами. Если рядом назвать несколько знакомых объектов, слово запоминается легче, а картинка становится понятнее и интереснее.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делают мир понятнее
</a:t>
            </a:r>
            <a:endParaRPr lang="en-US" sz="3175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помогают точно говорить о животных и растениях вокруг нас. Они учат замечать признаки, сравнивать объекты и уверенно описывать природу простыми, ясными словами.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2026-05-21T16:39:13Z</dcterms:created>
  <dcterms:modified xsi:type="dcterms:W3CDTF">2026-05-21T16:39:13Z</dcterms:modified>
</cp:coreProperties>
</file>