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знание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мог читать и писать, и зачем это было нужно?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Рима книги стали редкими, а грамотность — уделом немногих. В Египте же письмо давно служило власти, храмам и памяти, поэтому отношение к тексту было особенно уважительным.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Рима к монастырю и от Египта к книге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умел читать и писать?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Немногие грамотные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Западной Римской империи письмо перестало быть обычным навыком. Читать и писать умели прежде всего церковные люди, а также небольшая часть знати и правителей.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как редкость
</a:t>
            </a:r>
            <a:pPr algn="l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Европе книги переписывали вручную, поэтому каждый экземпляр был дорогим и требовал много времени. Учиться могли далеко не все, и навыки письма передавались ограниченному кругу людей.
</a:t>
            </a:r>
            <a:endParaRPr lang="en-US" sz="1295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Древнем Египте письменность была старше и тесно связана с управлением, храмами и хозяйством. Писец считался важным человеком, потому что без записи нельзя было вести порядок и учет.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центра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и линии времени видно два важных мира: Западная Европа раннего Средневековья и Древний Египет. Их сравнение помогает понять, как по-разному сохранялись знания.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endParaRPr lang="en-US" sz="4702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символической границей для книжной культуры Западной Европы.
</a:t>
            </a:r>
            <a:endParaRPr lang="en-US" sz="1762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 стал символической границей: после падения Западной Римской империи школьная и книжная культура в Европе заметно сузилась.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дата падения Западной Римской империи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Писец в Древнем Египте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Писец учился долго: он должен был узнавать знаки, писать их без ошибок и понимать, что именно записывает. Это требовало памяти, внимания и постоянной практики.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государству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работа была нужна храмам, дворцу и хозяйству. Писцы вели списки запасов, записывали приказы, считали имущество и помогали управлять большой страной.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помогали сохранять имена правителей, тексты молитв и правила жизни. Писец не просто копировал слова, а берег порядок и традицию.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уважению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умение читать и писать человек мог получить уважение и более надежную службу. В Египте это было одним из путей к заметному положению.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египетской записи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 камне
</a:t>
            </a:r>
            <a:pPr algn="ctr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часто высекали или наносили на стены храмов, гробниц и стел. Такие надписи должны были быть торжественными и долговечными, поэтому их делали особенно тщательно и красиво.
</a:t>
            </a:r>
            <a:endParaRPr lang="en-US" sz="95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Листы для письма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был удобен для записей, писем и учебных текстов. На нем можно было быстро писать, переносить его с места на место и хранить в виде свитка.
</a:t>
            </a:r>
            <a:endParaRPr lang="en-US" sz="1054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тексты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Писали тростниковым каламом или кисточкой, используя чернила. Благодаря этому появлялись хозяйственные записи, молитвы, имена правителей и упражнения учеников, которые учились переписывать образцы.
</a:t>
            </a:r>
            <a:endParaRPr lang="en-US" sz="9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писца и книжника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и в Египте, и в Средневековой Европе письмо требовало дисциплины, терпения и уважения к тексту. Переписывание сохраняло знания там, где книги были редкостью.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мирах грамотность была делом немногих, но именно эти люди удерживали память 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знания переходили дальше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знание переходило от текста к обучению и 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владел письмом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люди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Епископы и священники умели читать церковные книги, вести записи и объяснять тексты. Их грамотность была нужна для богослужения, писем и управления церковной жизнью.
</a:t>
            </a:r>
            <a:endParaRPr lang="en-US" sz="1211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книги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хранили книги, молитвы и образцы письма. Здесь переписывали тексты, обучали новичков и поддерживали то, что осталось от книжной культуры поздней античности.
</a:t>
            </a:r>
            <a:endParaRPr lang="en-US" sz="117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знать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часть правителей тоже пользовалась письмом, чтобы управлять землями и отдавать распоряжения. Но для большинства людей чтение и письмо оставались недоступными.
</a:t>
            </a:r>
            <a:endParaRPr lang="en-US" sz="1132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умение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было не бытовым навыком, а знаком особого положения. Поэтому знания берегли, передавали и использовали прежде всего там, где они были действительно необходимы.
</a:t>
            </a:r>
            <a:endParaRPr lang="en-US" sz="113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школы уже стали заметным центром обучения и книжной культуры.
</a:t>
            </a:r>
            <a:endParaRPr lang="en-US" sz="182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IX веке монастырские школы стали важной опорой обучения: они учили читать, писать и сохранять книги.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раннесредневековой Европы по теме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 учёбы
</a:t>
            </a:r>
            <a:pPr algn="ctr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Карла Великого книга перестала быть только церковной святыней и стала инструментом обучения. Ученые советовали исправлять тексты, открывать школы и обучать священников, чтобы чтение стало точнее, а знания — доступнее.
</a:t>
            </a:r>
            <a:endParaRPr lang="en-US" sz="875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при 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Алкуин из Йорка помог выстроить единые правила письма и чтения. В монастырях и при дворе стали внимательнее относиться к ошибкам, а рукописи начали переписывать более аккуратно и понятным почерком.
</a:t>
            </a:r>
            <a:endParaRPr lang="en-US" sz="93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центров знаний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школ и мастерских для переписывания книг сделал книжную культуру заметнее. В разных областях империи стало больше людей, которые могли читать, объяснять тексты и передавать их следующему поколению.
</a:t>
            </a:r>
            <a:endParaRPr lang="en-US" sz="93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при Карле Великом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трудного чтения к понятному тексту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Неровное письмо
</a:t>
            </a:r>
            <a:pPr algn="ctr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Средневековье тексты часто писали слитно и неровно, из-за чего читать их было трудно. Ошибки появлялись чаще, а вслух такие рукописи читались медленнее.
</a:t>
            </a:r>
            <a:endParaRPr lang="en-US" sz="1218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почерк
</a:t>
            </a:r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VIII–IX веках переписчики стали отделять слова, выравнивать буквы и следить за формой строки. Новый почерк делал текст понятнее и удобнее для обучения.
</a:t>
            </a:r>
            <a:endParaRPr lang="en-US" sz="1299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стандарт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Каролингская минускула стала общим образцом для многих рукописей. Благодаря ей книги легче читались, а одинаковые правила письма помогали распространять знания по всей Европе.
</a:t>
            </a:r>
            <a:endParaRPr lang="en-US" sz="11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96226"/>
            <a:ext cx="391500" cy="34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роли в скриптории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переписчика
</a:t>
            </a:r>
            <a:pPr algn="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книги переписывали вручную на специально подготовленных листах. Работа требовала тишины, сосредоточенности и умения долго удерживать внимание на каждой строке.
</a:t>
            </a:r>
            <a:endParaRPr lang="en-US" sz="1322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разметка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переписыванием листы размечали, чтобы строки были ровными, а текст — удобным для чтения. Без такой подготовки книга легко становилась неаккуратной и трудной для использования.
</a:t>
            </a:r>
            <a:endParaRPr lang="en-US" sz="1322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текста
</a:t>
            </a:r>
            <a:pPr algn="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Корректоры проверяли текст на пропуски и ошибки, сравнивали строки и исправляли неточности. Это помогало сохранять смысл книги и уменьшать число неверных копий.
</a:t>
            </a:r>
            <a:endParaRPr lang="en-US" sz="1322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страниц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рукописи украшали заглавными буквами, орнаментом и рисунками. Такие детали не только делали книгу красивой, но и выделяли важные части текста.
</a:t>
            </a:r>
            <a:endParaRPr lang="en-US" sz="13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рукописной книги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Средневековье каждая книга была результатом долгого ручного труда и дорогих материалов. Таблица показывает, из чего делали рукописи и почему они ценились так высоко.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создавалась из немногих, но важных материалов, поэтому была дорогой и требовала много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рукописной книге в Европе и Египте
</a:t>
            </a:r>
            <a:endParaRPr lang="en-US" sz="13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рукописи от листа к книге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работа переписчиков в монастырских мастерских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осваивали грамотность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начиналось со слуха и повторения: учитель читал, ученики слушали и воспроизводили текст. Так легче было запоминать молитвы, правила и небольшие отрывки.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копировать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учились на примерах: сначала копировали образцы, затем переписывали короткие фразы. Главное было не скорость, а аккуратность и верность образцу.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ученики читали вслух, медленно разбирая слова и связывая их со звучанием. Это помогало не только читать, но и правильно произносить латинский текст.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учёбы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была языком церкви и учёбы, поэтому её знание открывало путь к службе. Для многих людей письмо оставалось редким умением, доступным немногим.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традиции письма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письмо в Египте и в Европе служило разным целям, но в обоих мирах его связывали с властью, обучением и сохранением памяти.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цивилизациях грамотность была особым навыком, а писцы и книжники выполняли важную общественную работу.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письменных традиций Древнего Египта и Западной Европы V–IX вв.
</a:t>
            </a:r>
            <a:endParaRPr lang="en-US" sz="1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последствия имели перемены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Школы крепнут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 кафедральные школы стали важными центрами обучения. Там учили чтению, письму и основам латинского языка, чтобы готовить новых священнослужителей и хранителей книг.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Письмо для 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понадобилось не только для богослужения, но и для управления. Записи помогали вести дела, передавать распоряжения и сохранять порядок в больших владениях.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Книг становится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Рукописей стало больше, потому что их переписывали и сохраняли в библиотеках. Это помогало не потерять молитвы, правила и важные тексты прошлого.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Память становится надёжнее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IX веку грамотность оставалась редкой, но уже стала заметной частью культуры. Знание текста превращалось в способ хранить память и передавать опыт.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теме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писал чаще всего?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писать умели представители духовенства и немногие люди из знати. Для большинства жителей Западной Европы V–IX веков письмо оставалось слишком сложным и редким умением.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 них общего?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писец и монастырский книжник оба работали с текстом, следили за точностью и уважали письменное слово. Их труд помогал сохранять знания для других людей.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переписывали книги?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Переписывание книги было способом не дать знанию исчезнуть. Если текст копировали снова и снова, он мог дойти до следующих поколений даже тогда, когда исходный экземпляр терялся.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 память цивилизаций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письма показывает, что цивилизации живут не только через войны и правителей, но и через книги, школы и людей, которые умеют бережно сохранять слово.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2026-07-26T10:35:13Z</dcterms:created>
  <dcterms:modified xsi:type="dcterms:W3CDTF">2026-07-26T10:35:13Z</dcterms:modified>
</cp:coreProperties>
</file>