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степени сравнения английских прилагательных
</a:t>
            </a:r>
            <a:endParaRPr lang="en-US" sz="3339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степени: positive, comparative, superlative для описания и сравнения в английском.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прилагательных и их сравнительных форм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отвечают на вопрос «какой?» и описывают свойства объектов. Степени сравнения важны для выражения различий в повседневной речи и текстах.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степень: описание без сравнения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— базовая форма прилагательного, выражающая качество без указания на сравнение с другими.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характеристики единственного объекта или явления, например, tall — высокий, fast — быстрый.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необходима для начального описания и служит основой для образования сравнительной и превосходной степеней.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степень: сравнительные формы
</a:t>
            </a:r>
            <a:endParaRPr lang="en-US" sz="2827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применяется для сопоставления двух объектов по признаку качества.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прилагательных (обычно с одним слогом) добавляется окончание -er, например, taller, faster.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длинных прилагательных используют конструкцию с more, например, more interesting, more beautiful.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уточняет, какой из сравниваемых предметов обладает свойством в большей мере.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сравнительной степени: правила и примеры
</a:t>
            </a:r>
            <a:endParaRPr lang="en-US" sz="2355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добавляется суффикс -er: big → bigger, fast → faster.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 -y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y меняется на i, затем добавляется -er: happy → happier.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конструкции с more или less: more beautiful, less comfortable.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степень: выделение объекта среди группы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характеризует один объект как самый выраженный представитель среди других.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прилагательных добавляется суффикс -est: tallest, fastest.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 образуются с помощью most: most interesting, most beautiful.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схемы образования степеней сравнения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три стадии: положительная, сравнительная и превосходная. Например, big – bigger – the biggest, happy – happier – the happiest.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изображении — сравнение учеников по росту для лучшего восприятия форм и их использования в реальных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удвоение согласных, изменение y и e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оканчивающиеся на гласную и согласную, удваивают последнюю букву: big → bigger.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 -y меняют y на i перед добавлением суффиксов: easy → easier.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заканчивается на -e, добавляется только -r или -st: nice → nicer, nicest.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частотность употребления сравнительных форм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короткие прилагательные с -er/-est встречаются значительно чаще.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 образуют степени сравнения активнее, отражая особенности английской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сочинений 7 классов,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 образования степеней: Короткие и длинные прилагательные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образование степеней сравнения у разных типов прилагательных с примерами и правилами.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зависят от слогов и окончания слова: краткие с суффиксами, длинные с more/most.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Grammar,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и исключительные формы прилагательных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не подчиняются общим правилам образования степеней сравнения и имеют уникальные формы, как например good, bad и far. Их варианты нужно запоминать отдельно.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good – better – best, bad – worse – worst, far – farther/further – farthest/furthest. Схематическое изображение упрощает понимание их необычного склонения.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употребления степеней сравнения в английском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book is more interesting than that one — пример сравнительной формы с длинным прилагательным. Здесь показывается, как сравнивать два объекта по признаку.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results are better this year демонстрирует использование нерегулярной формы comparative для выражения улучшения по сравнению с прошлым.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the tallest girl in her class — суперлатив, выделяющий объект среди группы по наивысшему качеству. Показывается максимальная степень качества.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описывать различия, выражать оценки и подчеркивать превосходство в различных ситуациях общения.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степени сравнения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принятие решения по образованию степеней прилагательных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выражение эмоций в песнях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«The best day ever» часто встречаются в музыкальных композициях, подчёркивая превосходство моментов. Такие тексты легко запоминаются и вызывают эмоциональный отклик слушателей.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Маркетинговые слоганы с эффектом сравнения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кампании используют формулы «Stronger than yesterday» и «Simpler, faster, better» для привлечения внимания и уверенного позиционирования продуктов перед конкурентами.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формы в фильмах и сериалах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героев по сравнению с прошлым или другими персонажами часто применяются степени сравнения для яркой передачи характеристик и эмоций, делая сюжет более живым и убедительным.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 английских песнях, рекламе и фильмах
</a:t>
            </a:r>
            <a:endParaRPr lang="en-US" sz="2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формировании степеней сравнения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сочетание more с -er: часто встречается ошибка «more happier» вместо «happier», что противоречит правилам языка.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the перед превосходной степенью, например: «fastest student» без «the», что снижает корректность выражения.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исключительных формах — младшие учащиеся иногда говорят «gooder» вместо правильного «better», что связано с калькированием с родного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типичных ошибок школьников 7 класса
</a:t>
            </a:r>
            <a:endParaRPr lang="en-US" sz="26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частоту основных ошибок при употреблении степеней сравнения на основе анализа 100 работ учеников. Данные выявляют наиболее проблемные 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правильных навыков склонения требует внимания к исключениям, артиклям и формообразованию, поскольку ошибки сосредоточены в этих областях.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школьных работ,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правильного употребления степеней сравнения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таблиц с исключениями поможет запомнить сложные формы и уменьшит количество ошибок при употреблении степеней сравнения в речи и письме.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онлайн-словарей позволяет быстро проверить правильность сравнительных и превосходных форм, что полезно для самостоятельного изучения.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стандартных окончаний -er и -est для коротких прилагательных и применения конструкции more/most к длинным поможет систематизировать знания.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примерах из учебника или собственной речи способствует закреплению правильного использования степеней сравнения и повышает уверенность.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more, the merrier» — чем больше, тем веселее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показывает, как сравнение усиливает смысл. Чем больше людей участвует в событии, тем выше уровень удовольствия. Так используется сравнительная структура для передачи идеи расширения круга.
</a:t>
            </a:r>
            <a:endParaRPr lang="en-US" sz="1067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«Better late than never» — лучше поздно, чем никогда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выражает, что лучше выполнить дело с опозданием, чем вовсе не сделать. Сравнительная форма помогает акцентировать положительный выбор в сложной ситуации.
</a:t>
            </a:r>
            <a:endParaRPr lang="en-US" sz="121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идиомы с использованием сравнительных форм
</a:t>
            </a:r>
            <a:endParaRPr lang="en-US" sz="2179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степеней сравнения в выразительности и аргументации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 превосходные степени прилагательных делают речь более яркой и насыщенной, позволяя выделять отличительные качества предметов и явлений.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степеней сравнения помогает точно выразить мнение и подкрепить аргументы, что важно в устных и письменных коммуникациях.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сравнительных форм способствует развитию навыка аргументирования и улучшает качество текстов за счёт разнообразия лексических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степеней сравнения для успешного изучения английского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правильное применение степеней сравнения прилагательных способствует не только грамотной речи, но и эффективной коммуникации, что важно для успешного освоения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2026-05-07T01:35:14Z</dcterms:created>
  <dcterms:modified xsi:type="dcterms:W3CDTF">2026-05-07T01:35:14Z</dcterms:modified>
</cp:coreProperties>
</file>