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из самостоятельных в служебные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меняют свою роль в речи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помогает понять, как язык развивается, зачем нужны предлоги, союзы и частицы, и почему одни и те же слова могут работать по-разному в разных предложениях.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самостоятельные части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обозначают людей, животных, вещи, явления и отвечают на вопросы кто? что? Именно они чаще всего служат основой для новых служебных слов.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 помогают описывать качества, состояние и способы действия. В некоторых случаях их значение ослабевает, и слово начинает выражать связь между частями предложения.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деепричастия называют действия и дополнительные действия. Со временем некоторые формы теряют это значение и переходят в предлоги или другие служебные слова.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обозначают число, порядок и количество предметов. Как и другие самостоятельные части речи, они имеют собственное значение и могут быть членами предложения.
</a:t>
            </a:r>
            <a:endParaRPr lang="en-US" sz="1069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смысл сами по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 можно понять без соседних слов, потому что они несут основное лексическое значение. Именно эта самостоятельность позволяет им менять роль в 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переходе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ослабевает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постепенно перестаёт называть предмет, признак или действие. Его основной смысл становится менее заметным, а в речи важнее оказывается новая грамматическая функция.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начинает показывать отношения между словами или частями предложения: время, причину, место, условие, сравнение. Так возникает служебная роль.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закрепляется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такое слово употребляется в устойчивом сочетании и уже не ведёт себя как обычное самостоятельное слово. Оно становится привычным элементом конструкции.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слово начинает работать как предлог, союз или частица. Это не резкая смена, а постепенное языковое изменение.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пример по теме перехода слов из самостоятельных в служебные.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не мгновенное превращение, а постепенное изменение употребления слов в 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ослабляется лексическое значение, тем заметнее служебная роль слова в предложении.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меняет свою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наречия в предлог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рядом, вокруг, возле и около сначала обозначают место или положение. В таком употреблении они могут отвечать на вопрос где?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служебное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рядом с домом, вокруг школы, возле парка, около дороги эти слова уже не называют признак, а показывают пространственные отношения.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помогает соединить зависимое слово с основным, поэтому оно начинает вести себя как предлог. Его грамматическая роль становится важнее прежнего значения.
</a:t>
            </a:r>
            <a:endParaRPr lang="en-US" sz="1022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описывает действие само по себе, а только вводит существительное, перед нами служебное употребление. Это легко увидеть в контексте.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13869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перехода слов в служебные части речи.
</a:t>
            </a:r>
            <a:endParaRPr lang="en-US" sz="89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слова разных частей речи постепенно начинают выполнять служебную роль.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исходное значение ослабевает, а основная функция становится связующей.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перехода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существительного к предлогу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возникли из существительных, которые сначала называли предмет или явление, а затем начали употребляться только в устойчивых оборотах.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в течение, в продолжение, вследствие, по поводу, вблизи. В этих сочетаниях они уже не называют предметы.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эти формы показывают время, причину, отношение или место. Их смысл понятен только в составе всего выражения, а не отдельно.
</a:t>
            </a:r>
            <a:endParaRPr lang="en-US" sz="886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часто пишутся раздельно и закреплены в языке как готовые конструкции. Поэтому их важно запоминать вместе с типичными примерами.
</a:t>
            </a:r>
            <a:endParaRPr lang="en-US" sz="9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деепричастия к предлогу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благодаря, включая, исключая, спустя связаны с деепричастиями, но в речи они нередко уже не обозначают добавочное действие.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такие слова могут показывать причину, способ или время. Например: Благодаря тренировкам команда стала сильнее. Спустя час начался дождь.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строить предложение и связывать его части, поэтому воспринимаются как предлоги. Их значение становится более отвлечённым и точным.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нельзя заменить обычным деепричастием с действием, а можно понять только как связь между словами, это признак перехода.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переход слова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контексту установить новую роль слова в 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служебных слов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обозначают людей, предметы, признаки или действия. Их задача другая: они помогают словам и частям предложения быть связанными и понятными в одном высказывании.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отвечают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нельзя задать обычные вопросы, как к существительным или глаголам. Если слово не имеет самостоятельного вопроса и смысла, оно, скорее всего, служебное.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только рядом с 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таких слов раскрывается в сочетании с другими словами. В одиночку они почти ничего не сообщают, а в предложении уточняют связь, причину, время, цель или ограничение.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являются членами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не выступают в роли подлежащего, сказуемого или определения. Они служат для построения фразы и помогают передать отношения между её частями.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союзы и частицы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самостоятельное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поначалу были похожи на прилагательные или наречия и имели более заметное значение. Они могли описывать признак, способ действия или сравнение в предложении.
</a:t>
            </a:r>
            <a:endParaRPr lang="en-US" sz="791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значение ослабевает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слово перестаёт называть признак и начинает лишь соединять части высказывания. Так появляются новые союзы и частицы, например будто, словно, точно, только и лишь.
</a:t>
            </a:r>
            <a:endParaRPr lang="en-US" sz="786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простые предложения или части сложного предложения. Частицы не соединяют части фразы, а добавляют оттенок смысла: уточнение, ограничение, сомнение или усиление.
</a:t>
            </a:r>
            <a:endParaRPr lang="en-US" sz="762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старой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слово уже нельзя понимать только по прежнему значению. Нужно смотреть на контекст: именно он показывает, стало ли оно союзом или частицей.
</a:t>
            </a:r>
            <a:endParaRPr lang="en-US" sz="9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«Переход слов из самостоятельных в служебные»; без использования статистических данных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переход в предлоги происходит заметно чаще других случаев и особенно часто связан с существительными, наречиями и деепричастиями.
</a:t>
            </a:r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переходов приходится на предлоги; союзы и частицы появляются реже, но тоже важны для развития грамматики.
</a:t>
            </a:r>
            <a:endParaRPr lang="en-US" sz="129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переходы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меняются со временем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говорить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люди стремятся выражаться быстрее и точнее. Поэтому часто повторяющиеся сочетания со временем упрощаются, а отдельное слово начинает работать как удобный связующий элемент.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закрепляет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постоянно используется в одном и том же виде, говорящие перестают воспринимать его по частям. Он начинает звучать как цельная конструкция с новой служебной ролью.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значение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всё чаще употребляется для связи слов, его прежний смысл становится менее заметным. Оно уже не столько называет предмет или действие, сколько показывает отношение между ними.
</a:t>
            </a:r>
            <a:endParaRPr lang="en-US" sz="1092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становится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новые средства для выражения причины, времени, цели, сравнения и других отношений. Изменение слов делает речь более удобной и гибкой для 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и закрепление нового значения
</a:t>
            </a:r>
            <a:endParaRPr lang="en-US" sz="237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становится привычным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выражение воспринимается как обычное сочетание слов, но при частом употреблении оно начинает звучать как единое целое. Именно так формируется служебная роль: значение отдельного слова ослабевает, а вся конструкция работает как устойчивый способ связи.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в целом обороте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вроде «в течение дня» или «в продолжение недели» важно не только первое слово, но и вся группа целиком. Она помогает передать время или причину, а отдельное слово уже не воспринимается как название предмета.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много раз используют похожий оборот, он закрепляется в языке и становится привычным. Постепенно его начинают понимать не как свободное сочетание, а как готовую форму для выражения нужного отношения.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перехода слов из самостоятельных в служебные
</a:t>
            </a:r>
            <a:endParaRPr lang="en-US" sz="917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одно и то же слово может выполнять разные роли в зависимости от контекста.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определяется не формой слова, а его функцией: оно либо называет действие или признак, либо выражает связь между словами.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самостоятельное и служебное употребление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части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одна роль?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думать, что слово всегда относится к одной и той же части речи. На деле его роль меняется в зависимости от предложения и смысла.
</a:t>
            </a:r>
            <a:endParaRPr lang="en-US" sz="1045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из-за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часто встречается в знакомом обороте, его легко принять за самостоятельное. Но нужно проверить, называет ли оно предмет, действие или признак, либо только связывает слова.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сравнить несколько предложений с одним и тем же словом. Контекст быстро показывает, стало ли оно предлогом, союзом или частицей.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семантического перехода слов; без количественной статистики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«около», «возле», «в течение», «благодаря» и «словно» показывают, что один и тот же путь может быть длинным и постепенным.
</a:t>
            </a:r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этап, тем сильнее слово сохраняет самостоятельный смысл; чем ниже, тем заметнее его служебная функция и зависимость от контекста.
</a:t>
            </a:r>
            <a:endParaRPr lang="en-US" sz="120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ослабевает значение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явление важно для русского языка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развивается постоянно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из одной части речи в другую показывает, что язык не стоит на месте. Он приспосабливается к новым способам выражать мысли и связи между ними.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служебные слова помогают лучше передавать время, причину, цель, сравнение и ограничение. Благодаря этому фразы становятся яснее и удобнее для понимания.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переходов помогает правильно определять части речи и не путать похожие слова. Это особенно полезно при разборе предложений и при изучении орфографии.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слово может поменять своё назначение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утратив самостоятельное значение, слово может стать предлогом, союзом или частицей. Чаще всего это происходит с существительными, наречиями и деепричастиями. Понимание этого процесса делает речь точнее и помогает лучше разбирать предложения.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2026-05-28T06:16:05Z</dcterms:created>
  <dcterms:modified xsi:type="dcterms:W3CDTF">2026-05-28T06:16:05Z</dcterms:modified>
</cp:coreProperties>
</file>