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13575" y="144325"/>
            <a:ext cx="4822800" cy="17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и переносное значение слова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2132525" y="2203500"/>
            <a:ext cx="49272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слово меняет смысл в контексте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132525" y="4520225"/>
            <a:ext cx="17754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слова звучат по-разному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слово может называть предмет точно, а может создавать образ. Чтобы понять смысл, важно смотреть не только в словарь, но и на соседние слова и ситуацию.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прямое значение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словарный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прямое значение обычно считается главным и первым приводится в толковом словаре. Оно помогает точно объяснять, о чём идёт речь, особенно в учебных и научных текстах.
</a:t>
            </a:r>
            <a:endParaRPr lang="en-US" sz="930" dirty="0"/>
          </a:p>
        </p:txBody>
      </p:sp>
      <p:sp>
        <p:nvSpPr>
          <p:cNvPr id="10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 без образа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такое слово, не нужно искать скрытый смысл или перенос. Достаточно знать само слово и предмет, который оно называет, поэтому речь получается точной и однозначной.
</a:t>
            </a:r>
            <a:endParaRPr lang="en-US" sz="953" dirty="0"/>
          </a:p>
        </p:txBody>
      </p:sp>
      <p:sp>
        <p:nvSpPr>
          <p:cNvPr id="11" name="Text 4"/>
          <p:cNvSpPr txBox="1"/>
          <p:nvPr/>
        </p:nvSpPr>
        <p:spPr>
          <a:xfrm>
            <a:off x="1278268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для точности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значение особенно важно там, где нельзя допустить неточность: в правилах, сообщениях, задачах, описаниях и инструкциях. Оно делает высказывание ясным для всех читателей.
</a:t>
            </a:r>
            <a:endParaRPr lang="en-US" sz="902" dirty="0"/>
          </a:p>
        </p:txBody>
      </p:sp>
      <p:sp>
        <p:nvSpPr>
          <p:cNvPr id="12" name="Text 5"/>
          <p:cNvSpPr txBox="1"/>
          <p:nvPr/>
        </p:nvSpPr>
        <p:spPr>
          <a:xfrm>
            <a:off x="4943926" y="9328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Называет прямо
</a:t>
            </a:r>
            <a:pPr algn="l" indent="0" marL="0">
              <a:lnSpc>
                <a:spcPct val="115000"/>
              </a:lnSpc>
              <a:buNone/>
            </a:pPr>
            <a:r>
              <a:rPr lang="en-US" sz="6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значение сообщает, что это за предмет, признак или действие на самом деле: стол, читать, высокий, вода. Оно не требует догадки и понятно без сравнения с чем-либо ещё.
</a:t>
            </a:r>
            <a:endParaRPr lang="en-US" sz="97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переносное значение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99148" y="980350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Переносное значение появляется, когда слово употребляют не буквально, а образно. Оно не называет предмет напрямую, а помогает представить его через сходство с чем-то знакомым.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31211" y="1835189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Основано на сходстве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перенос возникает из-за сходства цвета, формы, действия, свойства или впечатления. Поэтому выражения вроде «золотые руки» или «железный характер» сразу создают яркий образ.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4031" y="2683716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Делает речь выразительной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Переносное значение помогает говорить живо, кратко и эмоционально. Оно усиливает впечатление от текста и делает мысль заметнее, чем простое прямое называние.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96856" y="1820691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стоит понимать буквально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воспринимать образное выражение дословно, смысл получится неправильным. Например, «тяжёлый день» не значит, что день имеет вес, а говорит о трудностях и усталости.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889076"/>
            <a:ext cx="4009200" cy="13619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прямого и переносного значения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различаются прямое и переносное значения слова в русском языке.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значение точно называет предмет или действие, а переносное делает речь ярче и выразительнее.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толковый словарь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66051" y="-25"/>
            <a:ext cx="367679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контекст помогает понять значение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20900" y="990800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 — разные смыслы
</a:t>
            </a:r>
            <a:pPr algn="l" indent="0" marL="0">
              <a:lnSpc>
                <a:spcPct val="115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может меняться по смыслу в разных предложениях. Например, «тяжёлый портфель» понимается буквально, а «тяжёлый день» — уже как образ трудностей и усталости.
</a:t>
            </a:r>
            <a:endParaRPr lang="en-US" sz="991" dirty="0"/>
          </a:p>
        </p:txBody>
      </p:sp>
      <p:sp>
        <p:nvSpPr>
          <p:cNvPr id="11" name="Text 3"/>
          <p:cNvSpPr txBox="1"/>
          <p:nvPr/>
        </p:nvSpPr>
        <p:spPr>
          <a:xfrm>
            <a:off x="1020900" y="1969213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слова подсказывают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значение, нужно смотреть на слова рядом. Они показывают, идёт ли речь о реальном предмете, признаке или о переносном, образном употреблении.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1020900" y="2947614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текста важна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включает не только предложение, но и тему всего текста. В учебном сообщении чаще нужен прямой смысл, а в рассказе или стихотворении — образный.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020900" y="3926001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буквальность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нельзя понять буквально без потери смысла, оно употреблено переносно. Такой способ помогает не ошибиться и выбрать подходящее значение по ситуации.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значение слова в предложении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работы с контекстом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7352" y="1805970"/>
            <a:ext cx="597188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82" y="1805966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4712" y="3524908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1782" y="3578286"/>
            <a:ext cx="719700" cy="5757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Многозначные слова в русском языке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значений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многозначного слова есть несколько связанных смыслов. Они не случайны: одно значение обычно вырастает из другого и сохраняет общую смысловую связь.
</a:t>
            </a:r>
            <a:endParaRPr lang="en-US" sz="751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 — разные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«ручка» может обозначать часть двери, предмет для письма или маленькую руку ребёнка. Значение определяется тем, о чём именно идёт речь.
</a:t>
            </a:r>
            <a:endParaRPr lang="en-US" sz="751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корни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слов «лист» и «корень» тоже есть несколько значений. В каждом случае одно слово связано с разными предметами, но эти значения помогают понять друг друга.
</a:t>
            </a:r>
            <a:endParaRPr lang="en-US" sz="751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контекст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повседневной речи такие слова встречаются очень часто. Поэтому важно замечать, какое именно значение подходит в конкретном предложении, а не выбирать его наугад.
</a:t>
            </a:r>
            <a:endParaRPr lang="en-US" sz="75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переносных значений по сходству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примеры основаны на ярких признаках, которые легко представить и запомнить.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Переносное значение чаще всего строится на заметном сходстве признаков, поэтому образ делает выражение выразительным и точным.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 теме «Прямое и переносное значение слова»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появляется переносное значение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4325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признака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начинает употребляться для другого предмета или явления, если между ними есть похожий признак: форма, цвет, сила, движение или впечатление.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89746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слово закрепляется в образном значении. Так выражение становится понятным без прямого сравнения и помогает ярче описать человека, событие или состояние.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65061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употребление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переносное значение часто встречается в речи и текстах, оно становится привычным. Тогда слово легко узнают и в прямом, и в образном смысле.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точность начинается со слов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важна точность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учебнике по математике или природоведению слово должно называться прямо и без намёков. Если сказано, что температура повысилась, это означает измеряемое изменение, а не образное сравнение. Такая точность помогает всем понять задание одинаково.
</a:t>
            </a:r>
            <a:endParaRPr lang="en-US" sz="843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и наблюдение
</a:t>
            </a:r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научных сообщениях важно описывать то, что можно проверить. Например, растение растёт, вода кипит, расстояние составляет пять километров. Прямой смысл делает наблюдение понятным и не оставляет места для разных толкований.
</a:t>
            </a:r>
            <a:endParaRPr lang="en-US" sz="879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без двусмысленности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правилах и задачах каждое слово должно работать точно. Когда речь идёт о термометре, линейке или схеме опыта, прямое значение помогает читать текст быстро и верно. Поэтому такие слова выбирают особенно внимательно.
</a:t>
            </a:r>
            <a:endParaRPr lang="en-US" sz="89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переносные значения встречаются чаще всего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показано не количество слов, а условная частота их образного употребления в разных типах речи.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переносные значения нужны там, где важны образность и краткость: в художественных текстах и рекламе.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теме; условная шкала сравнения, 2025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шага помогают не ошибиться: понять буквальное значение и проверить, подходит ли оно к предложению.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русского языка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слова лучше проверять сразу по двум признакам: по словарю и по контексту.
</a:t>
            </a:r>
            <a:endParaRPr lang="en-US" sz="183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2031564"/>
            <a:ext cx="3971100" cy="108037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примеры для сравнения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прямой и переносный смысл в похожих сочетаниях.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слово сохраняет связь между значениями, но контекст показывает, какое из них нужно в конкретной фразе.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словарь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Образная речь в устойчивых выражениях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990475" y="2061900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и метко
</a:t>
            </a:r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 устойчивые выражения говорят образно, но очень ёмко. Фраза «не всё то золото, что блестит» напоминает: внешность не всегда показывает настоящую ценность.
</a:t>
            </a:r>
            <a:endParaRPr lang="en-US" sz="1089" dirty="0"/>
          </a:p>
        </p:txBody>
      </p:sp>
      <p:sp>
        <p:nvSpPr>
          <p:cNvPr id="9" name="Text 3"/>
          <p:cNvSpPr txBox="1"/>
          <p:nvPr/>
        </p:nvSpPr>
        <p:spPr>
          <a:xfrm>
            <a:off x="3728913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важнее буквальности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«держать язык за зубами» никто не говорит о настоящем языке. Здесь важен переносный смысл: не разглашать секрет и быть осторожным в словах.
</a:t>
            </a:r>
            <a:endParaRPr lang="en-US" sz="1082" dirty="0"/>
          </a:p>
        </p:txBody>
      </p:sp>
      <p:sp>
        <p:nvSpPr>
          <p:cNvPr id="10" name="Text 4"/>
          <p:cNvSpPr txBox="1"/>
          <p:nvPr/>
        </p:nvSpPr>
        <p:spPr>
          <a:xfrm>
            <a:off x="6475300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Яркость и запоминаемость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Образные выражения легко запоминаются, потому что создают яркую картину. Поэтому они часто встречаются в речи, литературе и заданиях, где нужно точно и красиво выразить мысль.
</a:t>
            </a:r>
            <a:endParaRPr lang="en-US" sz="98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значение слова в тексте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 смыслу предложения и словарю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переносное значение речи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Образные слова особенно помогают в описании чувств, характера и настроения героев.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Переносное значение делает высказывание выразительнее и легче запоминается, поэтому речь звучит живо и неоднообразно.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теме; условная оценка качеств, 2025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6780" y="1455605"/>
            <a:ext cx="3614421" cy="8859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2189" y="2441580"/>
            <a:ext cx="3614421" cy="8859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7567" y="3427530"/>
            <a:ext cx="3614421" cy="88595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и точность в литературе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55176" y="1455401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тишина в строке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может сказать, что солнце смеётся, и сразу возникает яркий образ. Но рядом с этим в тексте остаются точные слова о времени, месте и действии, чтобы читатель не потерял событие и его ход.
</a:t>
            </a:r>
            <a:endParaRPr lang="en-US" sz="813" dirty="0"/>
          </a:p>
        </p:txBody>
      </p:sp>
      <p:sp>
        <p:nvSpPr>
          <p:cNvPr id="9" name="Text 3"/>
          <p:cNvSpPr txBox="1"/>
          <p:nvPr/>
        </p:nvSpPr>
        <p:spPr>
          <a:xfrm>
            <a:off x="1610574" y="2441377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героя без длинных объяснений
</a:t>
            </a:r>
            <a:pPr algn="l" indent="0" marL="0">
              <a:lnSpc>
                <a:spcPct val="115000"/>
              </a:lnSpc>
              <a:buNone/>
            </a:pPr>
            <a:r>
              <a:rPr lang="en-US" sz="7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«стальной взгляд» помогает увидеть твёрдость и спокойную силу героя. Переносное значение делает описание выразительным, а прямые слова рядом уточняют, кто действует, что происходит и почему это важно для сюжета.
</a:t>
            </a:r>
            <a:endParaRPr lang="en-US" sz="797" dirty="0"/>
          </a:p>
        </p:txBody>
      </p:sp>
      <p:sp>
        <p:nvSpPr>
          <p:cNvPr id="10" name="Text 4"/>
          <p:cNvSpPr txBox="1"/>
          <p:nvPr/>
        </p:nvSpPr>
        <p:spPr>
          <a:xfrm>
            <a:off x="2465971" y="3427326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 живая картина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поэт пишет, что снег искрится или молчание лежит камнем, читатель чувствует настроение сцены. Такие образы работают вместе с точными деталями, поэтому литературный текст звучит одновременно ясно и красиво.
</a:t>
            </a:r>
            <a:endParaRPr lang="en-US" sz="81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определении значения слова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контекста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слова нельзя определять только по отдельному слову. Соседние слова, тема и общий смысл предложения подсказывают, какой вариант подходит лучше всего в данном случае.
</a:t>
            </a:r>
            <a:endParaRPr lang="en-US" sz="902" dirty="0"/>
          </a:p>
        </p:txBody>
      </p:sp>
      <p:sp>
        <p:nvSpPr>
          <p:cNvPr id="11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значений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школьники смешивают многозначность и переносное значение. Важно помнить: у слова может быть несколько связанных значений, и одно из них может использоваться образно.
</a:t>
            </a:r>
            <a:endParaRPr lang="en-US" sz="902" dirty="0"/>
          </a:p>
        </p:txBody>
      </p:sp>
      <p:sp>
        <p:nvSpPr>
          <p:cNvPr id="12" name="Text 4"/>
          <p:cNvSpPr txBox="1"/>
          <p:nvPr/>
        </p:nvSpPr>
        <p:spPr>
          <a:xfrm>
            <a:off x="1278268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 словаря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смысл вызывает сомнение, нужно проверить его по словарю. Это особенно полезно, когда выражение кажется знакомым, но в тексте употреблено необычно или образно.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943926" y="9328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Буквальное прочтение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ошибка — понимать образное выражение буквально. Если сказать «тёплые слова», речь идёт не о температуре, а о добром и приятном обращении к человеку.
</a:t>
            </a:r>
            <a:endParaRPr lang="en-US" sz="992" dirty="0"/>
          </a:p>
        </p:txBody>
      </p:sp>
      <p:sp>
        <p:nvSpPr>
          <p:cNvPr id="14" name="Text 6"/>
          <p:cNvSpPr txBox="1"/>
          <p:nvPr/>
        </p:nvSpPr>
        <p:spPr>
          <a:xfrm>
            <a:off x="4943918" y="4344928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Спешка в ответе
</a:t>
            </a:r>
            <a:pPr algn="l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выбирать значение, не дочитав предложение до конца. Только после полной проверки становится ясно, является ли слово прямым или переносным и какой смысл нужен автору.
</a:t>
            </a:r>
            <a:endParaRPr lang="en-US" sz="94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урока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значение помогает говорить точно, а переносное — ярко и выразительно. Чтобы не ошибиться, всегда смотрите на контекст: именно он подсказывает, какой смысл выбран в предложении.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2026-05-28T05:12:52Z</dcterms:created>
  <dcterms:modified xsi:type="dcterms:W3CDTF">2026-05-28T05:12:52Z</dcterms:modified>
</cp:coreProperties>
</file>