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Общественные, одомашненные насекомые и их поведение
</a:t>
            </a:r>
            <a:endParaRPr lang="en-US" sz="4429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выживают благодаря сотрудничеству, сигналам и точной организации жизни.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незаметные труженики природы и человека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почти везде, опыляют растения, разлагают остатки, поддерживают пищевые цепи и дают человеку мёд, шёлк и важные знания о поведении животных.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насекомое общественным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насекомые живут не поодиночке, а в устойчивых колониях. Внутри такой группы особи действуют согласованно и поддерживают друг друга в повседневной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колонии разные особи выполняют разные задачи: одни размножаются, другие добывают пищу, строят жилище, ухаживают за потомством или охраняют гнездо.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общественной жизни особенно важно, что взрослые насекомые кормят личинок, защищают их и создают условия, при которых молодь может развиваться безопасно.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и колония охраняются сообща. При опасности насекомые быстро передают сигналы друг другу и действуют как единая группа, а не как отдельные особи.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общественным насекомым относят пчёл, муравьёв, термитов и некоторых ос. У всех этих групп есть общие признаки жизни в сообществе.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общественных насекомых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группы чаще всего приводят в школьном курсе как примеры общественной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группы объединяет жизнь в колонии, но каждая известна своими особыми функциями и образом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Пчелиная семья как пример сложного сообщества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 — главная размножающаяся особь семьи. Она откладывает яйца, от которых зависит численность колонии и её дальнейшее существование.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пчёлы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пчёлы собирают нектар и пыльцу, строят соты, кормят личинок и защищают улей. Именно они выполняют основную работу в семье.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Трутни участвуют в размножении. Их роль уже, чем у рабочих пчёл, но для продолжения жизни вида она необходима.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Слаженность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Пчелиная семья показывает, что колония может действовать как единый организм: одна группа обеспечивает потомство, другая — питание, стройку и безопасность.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муравьи координируют действия колонии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муравьиной колонии при поиске и переносе пищи, основанная на феромонных сигналах.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Термиты, осы и другие формы общественной жизни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семьи термитов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термитов колония может существовать долго. В ней есть царь, матка, рабочие и солдаты, а весь уклад направлен на строительство и поддержание гнезда.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древесины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питаются древесиной и помогают разрушать старую растительную массу. Так они участвуют в круговороте веществ в природе.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колонии ос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общественных ос семьи чаще живут один сезон. За это время насекомые успевают вырастить потомство, добыть пищу и защитить гнездо.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формы жизни у этих групп разные, их объединяют сотрудничество, распределение обязанностей и забота о потомстве.
</a:t>
            </a:r>
            <a:endParaRPr lang="en-US" sz="10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 одомашненные насекомые: сравнение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общественная жизнь отличается от разведения насекомых человеком.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насекомые сами организуют колонию, а одомашненные виды зависят от человека и приносят ему продукты или сырьё.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одомашненное насекомое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Одомашненные насекомые живут и размножаются под контролем человека. Для них создают подходящие условия питания, защиты и развития, чтобы сохранить нужные свойства.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биологии чаще всего называют медоносную пчелу и тутового шелкопряда. Эти виды особенно важны для хозяйства человека.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насекомые дают продукты, сырьё или полезную биологическую работу. Пчёлы приносят мёд и помогают опылению, а шелкопряд даёт шёлк.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человека одомашненные насекомые не получают нужной защиты и питания в том же объёме. Поэтому их разведение требует внимания и знаний.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Медоносная пчела и её продукты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с цветущего поля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пасеке пчёлы собирают нектар с цветков и превращают его в мёд. Этот продукт человек получает благодаря тому, что насекомые ежедневно летают между растениями и ульем. Цветущее поле и работа пчеловода хорошо показывают, как тесно связаны природа и хозяйство.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 и другие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воска пчёлы строят соты, а человек использует его для разных нужд. Кроме того, пчелиная семья даёт прополис и маточное молочко. Эти продукты получают только при бережном уходе за ульями и сохранении здоровой семьи.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как скрытая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роль пчёл часто незаметна: они переносят пыльцу между цветками. Благодаря этому лучше завязываются плоды у яблони, вишни, огурца, подсолнечника и гречихи. Поэтому пчёлы важны не только для пчеловодов, но и для урожая.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пчёлы важны для урожая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особенно ценны там, где растения зависят от переноса пыльцы. Без их работы многие садовые и полевые культуры дают меньше плодов.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 — главная, но не единственная польза пчёл: оно связано и с урожаем, и с устойчивостью растительного мира.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биологии; схема носит учебный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примеров помогает понять, как человек получает мёд, воск и шёлк, используя полезные свойства насекомых.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одомашненных насекомых рассматривают в школьном курсе: медоносную пчелу и тутового шелкопряда.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тутового шелкопряда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последовательности стадий полного превращения тутового шелкопряда.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13" y="2128294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47238"/>
            <a:ext cx="238229" cy="2117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1614" y="2128318"/>
            <a:ext cx="2184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насекомые воспринимают мир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помогают улавливать запахи, прикосновения и даже слабые колебания воздуха. Благодаря им насекомое находит пищу, распознаёт следы сородичей и ориентируется в пространстве.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глаза состоят из множества маленьких элементов и хорошо замечают движение. Это важно при поиске пищи, спасении от хищника и распознавании окружающих предметов.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 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обоняния и чувствительные клетки помогают определять запах цветов, влажность и состав среды. Такие сигналы подсказывают, где безопасно жить и чем можно питаться.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Прикосновения позволяют узнавать сородичей, получать корм и поддерживать связь внутри колонии. Для общественных насекомых это особенно важно при уходе за личинками и передаче пищи.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Вибрации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Вибрации, свет и другие внешние сигналы помогают насекомым вовремя реагировать на опасность. Так поведение становится точным и быстро меняется вместе с условиями среды.
</a:t>
            </a:r>
            <a:endParaRPr lang="en-US" sz="9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поведения насекомых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общественных видов многие действия связаны между собой: найденная пища быстро становится доступной всей колонии, а сигналы помогают согласовать работу.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насекомых не случайно: оно объединяет врождённые реакции, ориентирование в среде и взаимодействие с другими особями.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биологии; схема учебная.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пчёл как способ передачи информации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источника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Разведчица возвращается в улей после нахождения нектара и показывает другим пчёлам, что источник пищи уже найден. Это экономит время всей семьи и ускоряет сбор корма.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Восьмёрочный танец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сообщения служат движения в форме восьмёрки. Их направление и темп помогают передать, куда лететь, а также насколько далеко расположен участок с цветами.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по солнцу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танца пчела использует положение солнца как ориентир. Так сородичи понимают, в какую сторону нужно двигаться, даже если источник пищи находится далеко.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без 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что насекомые умеют передавать сложную информацию без звуков речи. Их сигналы точны, полезны и напрямую связаны с выживанием колонии.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насекомых и их значение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способами насекомые передают информацию внутри колонии и в окружающей среде.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используют сразу несколько каналов связи, поэтому их поведение остаётся точным даже в сложной и быстро меняющейся среде.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колония работает как единое целое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колонии каждая особь выполняет свою роль: одни добывают пищу, другие ухаживают за потомством, третьи защищают жилище. Это делает общую работу более быстрой и надёжной.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появляется опасность, насекомые реагируют не поодиночке, а сообща. Согласованные действия помогают быстрее отпугнуть врага и сохранить гнездо, яйца и личинок.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сигналами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Запахи, прикосновения и движения передают важные сведения всем членам семьи. Благодаря этому колония быстро узнаёт о пище, угрозе или необходимости сменить действие.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особи работают вместе, у личинок больше шансов получить корм и защиту. Поэтому колония лучше сохраняется и успешнее даёт новое поколение.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трудности взаимодействия человека с насекомыми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 урожай сада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цветущем поле пчёлы не просто собирают нектар — они переносят пыльцу между цветками. Благодаря этому лучше завязываются плоды у яблони, вишни и многих других культур. Но пасека нуждается в чистой среде, где достаточно цветов и меньше ядовитых обработок.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Шелководство: польза и 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Тутовый шелкопряд даёт человеку шёлковую нить, из которой получают ткань. Однако успех разведения зависит от точного ухода: гусеницам нужны листья тутовника, тепло и чистота. Без внимания к условиям кокон получается слабее, а сырья становится меньше.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пчёлы, и шелкопряды показывают, что польза от насекомых не возникает сама по себе. Человек должен беречь растения, воду и воздух, чтобы живые организмы могли нормально расти, размножаться и приносить пользу.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насекомые выживают благодаря разделению труда и обмену сигналами, а одомашненные виды помогают человеку получать продукты. Их поведение показывает силу сотрудничества и точной приспособленности к среде.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жизнь насекомых основана на сотрудничестве и приспособленности
</a:t>
            </a:r>
            <a:endParaRPr lang="en-US" sz="403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2026-06-01T10:56:17Z</dcterms:created>
  <dcterms:modified xsi:type="dcterms:W3CDTF">2026-06-01T10:56:17Z</dcterms:modified>
</cp:coreProperties>
</file>