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Lezione quattro. Il Palio di Siena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 Palio di Siena: традиция Сиены, символы контрад и базовая итальянская лексика для 8 класса.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Сиена и место проведения Палио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Сиена находится в Тоскане, в центральной Италии. Палио проходит на Пьяцца-дель-Кампо — площади в форме раковины, главной городской сцене. Гонку проводят дважды в год: 2 июля и 16 августа, соединяя спорт, традиции и религиозные обряды.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03833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Палио ди Сиена изучают на уроке иностранного языка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о городе и празднике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урока встречаются слова palio, festa и piazza. Ребята учатся узнавать, как в итальянском языке описывают место события, настроение и сам праздник, а не отдельные «случайные» слова.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соперничество контрад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contrada помогает связать район, честь и участие. Слово bandiera проще запомнить, потому что оно работает как «зрительный образ»: флаг становится частью сюжета, а не просто переводом.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участники гонки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cavallo и fantino помогают говорить о главных действующих лицах. Такая лексика оживает в объяснении маршрута и ролей, поэтому проще выстраивать фразы и пересказывать, что происходит на Палио.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связывает историю и культуру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 язык связан с городской культурой Италии. Когда изучаешь corsa, fantino и contrada в одном контексте, появляется понимание традиции Сиены, а не только перевод отдельных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по теме Палио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так, чтобы быстро расширить словарный запас по темам «город», «традиции», «праздник».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набор терминов помогает быстрее ориентироваться в описании Палио и составлять связные фразы о событии.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 истории и культуре Сиены (обобщение учебного контекста).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похожие на легенды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Контрадные эмблемы часто связаны с животными и мифологическими образами: встречаются орёл, волчица, черепаха или единорог. Такое разнообразие делает праздник ярче и помогает людям запоминать свою контраду по образам, а не только по названию.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и музей как часть повседневной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контрады обычно есть собственная церковь и музей, которые хранят её историю. Палио становится моментом, когда городская память проявляется особенно заметно: люди выходят поддерживать «своих» и чувствуют общую гордость.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Районы, которые «узнают друг друга» по цветам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контрады есть свои цвета и особые символы. Эти знаки появляются на знамёнах и в праздничных деталях, поэтому зрителям и участникам легко понять, кто «за кого». Важно, что контрады поддерживают своих представителей на Палио как настоящая община.
</a:t>
            </a:r>
            <a:endParaRPr lang="en-US" sz="791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контрад Сиены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день Палио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традиционном описании: от церемоний до гонки и вручения награды.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гонки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Палио участвуют 10 лошадей, выбранных из 17 контрад. Побеждает та, которая первой завершает три круга по площади, где разворачивается весь праздник города.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Всадник, или fantino, может упасть во время заезда. Но тогда победа всё равно остаётся за лошадью: итог определяется именно её движением и завершением дистанции.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тесной и короткой трассы результат часто непредсказуем. На исход влияют не только скорость, но и жеребьёвка, резкие повороты и столкновения между соперниками.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Палио трудно выиграть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короткой дистанции и тесного круга заставляет участников действовать быстро и осторожно одновременно: ошибки почти сразу становятся заметны на финише.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Палио воспринимается как гонка, где успех формируется из многих факторов: пространство, борьба и случайность работают вместе.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описанию причин сложности Палио (структурировано для учебной диаграммы; значения — условные категории).
</a:t>
            </a:r>
            <a:endParaRPr lang="en-US" sz="9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274" y="2216293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949" y="2192833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399" y="2205667"/>
            <a:ext cx="239100" cy="212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 подготовка к гонке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и 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Палио выбирают лошадей, которые отличаются быстротой, выносливостью и хорошим управлением. Это важно именно для короткой дистанции и активного движения на площади, где требуется точная координация.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под трассу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включает упражнения на короткой дистанции, привыкание к поворотам и движение по грунтовому покрытию. Так животные лучше понимают темп гонки и реагируют на смену направлений.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Ветеринарный осмотр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стартом животных осматривают ветеринары, чтобы проверить здоровье и безопасность. Такой контроль помогает уменьшить риски и делает подготовку более ответственной со стороны организаторов.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лошадей в современной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организации праздника защита лошадей стала важной частью подготовки. Это помогает сочетать традицию и заботу о благополучии участников, чтобы гонка проходила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Всадники, или fantini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Палио известны всадники, которые многократно побеждали и становились местными героями. Их успехи надолго запоминаются жителями Сиены и переходят в городскую память.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Fantini — это профессиональные всадники, которые представляют интересы своей контрады. От них ждут смелости, физической ловкости и умения уверенно управлять лошадью во время резких моментов гонки.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401108"/>
            <a:ext cx="3170700" cy="540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гонки года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Сиене наступает лето, вместе с ним приходит и Палио: две крупнейшие гонки, связанные с религиозным календарём и жизнью города.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гонки приурочены к значимым дням религиозного календаря и воспринимаются в городе как важные события, объединяющие жителей вокруг соперничества контрад.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традиционных праздников Сиены (общие сведения).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как часть итальянского наследия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городские праздники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Палио связаны с традицией городских торжеств, где вместе присутствовали музыка, шествия и состязание. Такие праздники помогали горожанам чувствовать общую историю и поддерживать порядок в сообществе.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процессии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важными стали религиозные процессии: праздник получал духовную «точку опоры» в календаре. Ключевые роли отводились шествиям, символам и церемониальному поведению участников.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Почитание Девы Марии и современная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Палио сохраняются костюмы, барабаны, трубы, знамёна и церемониальные шествия. Поэтому его воспринимают как живой пример исторической культуры Италии, а не только спортивное соревнование.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видят зрители на площади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Зрители обычно воспринимают Палио как единый спектакль: музыка и костюмы готовят к кульминации — гонке, а победная церемония закрепляет смысл праздника.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интерес создают не только лошади и скорость, но и общий городской ритм: шествия, звук, зрители и знаки контрад.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описаний праздника в туристических и культурных материалах о Сиене; без количественных измерений (перечень элементов).
</a:t>
            </a:r>
            <a:endParaRPr lang="en-US" sz="8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— знамя победившей контрады. Его ценят как знак чести и памяти района: победа укрепляет гордость общины и закрепляется в местной истории.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 структуре Палио и количестве контрад Сиены (17).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9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pPr algn="ctr" indent="0" marL="0">
              <a:lnSpc>
                <a:spcPct val="100000"/>
              </a:lnSpc>
              <a:buNone/>
            </a:pPr>
            <a:r>
              <a:rPr lang="en-US" sz="1953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может получить только одна из контрад, поэтому победа особенно ценится и долго обсуждается в городе.
</a:t>
            </a:r>
            <a:endParaRPr lang="en-US" sz="4199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жеребьёвки до победы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Палио: от жеребьёвки и проверок до финальной церемонии с вручением палио.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привлекает туристов, но обсуждается из‑за безопасности лошадей и повышенного риска падений. Многим важно понять, как организовать зрелище так, чтобы снизить вред и оставить традицию живой.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XX–XXI веках усилился ветеринарный контроль и появились требования к организации гонки. Это ведёт к более строгим процедурам отбора и проверки животных перед стартом и в течение подготовки.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спор строится на балансе: как сохранить «старинный дух» соревнования и при этом защищать участников. Поэтому вопросы традиции всё чаще дополняются правилами безопасности и наблюдением специалистов.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вокруг Палио показывают, что культурное наследие не обязано оставаться неизменным. Современные решения помогают сделать праздник устойчивым и ответственным для животных, жителей и гостей города.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праздник вызывает споры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символы и память контрад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контрады узнают «своих»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контрады есть свои цвета, знаки и соперники. Часто символы рисуют как животных или исторические образы, например орла, змею, черепаху, улитку, дельфина. Это помогает жителям быстро узнавать свой район.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символы становятся общей памятью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города контрада — не только территория, но и форма общей памяти. Через песни, гербы и знамёна люди связывают прошлое и настоящее, а участие в Палио поддерживает ощущение принадлежности общине.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Палио известен во всём мире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описаниях Палио подчёркивают, что его сила — в сочетании «почти театрального» шествия и спортивной кульминации. Это делает праздник заметным для разных культур.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набор причин показывает: известность формируют сразу несколько факторов — от атмосферы и зрелищности до узнаваемых традиций контрад.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культурные характеристики Палио из справочных материалов о Сиене; без количественных подсчётов (перечень факторов).
</a:t>
            </a:r>
            <a:endParaRPr lang="en-US" sz="8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и современный город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влияет на Сиену и в XXI веке — через гостей, сохранение наследия, организацию безопасности и образовательные возможности.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остаётся частью городской повседневности: оно поддерживает культуру, привлекает посетителей и требует современных подходов к организации, включая безопасность и просвещение.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и тематических материалов о роли Палио в жизни Сиены (официальные и справочные источники).
</a:t>
            </a:r>
            <a:endParaRPr lang="en-US" sz="11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Lezione quattro: Il Palio di Siena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Палио ди Сиена — это история города, память контрад и символ местной гордости. Праздник соединяет спорт, музыку, обряды и итальянскую лексику, помогая связать страноведение с живой традицией.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2026-05-13T14:19:32Z</dcterms:created>
  <dcterms:modified xsi:type="dcterms:W3CDTF">2026-05-13T14:19:32Z</dcterms:modified>
</cp:coreProperties>
</file>