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B-story в уроке английского языка: зачем нужна второстепенная линия
</a:t>
            </a:r>
            <a:endParaRPr lang="en-US" sz="2969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второстепенная линия делает историю глубже, яснее и интереснее?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B-story на уроке английского: с чего начинается анализ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ученики уже сравнивают главные и второстепенные события, используя простые английские термины и знакомые форматы текстов.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B-story в простом определении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главной линией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B-story развивается параллельно A-story и не заменяет её. Она добавляет к сюжету ещё одну важную ситуацию, связанную с героями, их чувствами или выбором.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короче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Второстепенная линия чаще содержит меньше сцен и движется быстрее, чем основная. Поэтому её легче проследить в рассказе, комиксе или эпизоде фильма.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персонажами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B-story читатель узнаёт о дружбе, семье, страхах или соперничестве героя. Такие детали делают персонажей более живыми и понятными.
</a:t>
            </a:r>
            <a:endParaRPr lang="en-US" sz="1138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понять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второстепенная линия делает сюжет насыщеннее: она показывает дополнительные причины поступков и помогает лучше пересказать историю по частям.
</a:t>
            </a:r>
            <a:endParaRPr lang="en-US" sz="10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A-story и B-story: две линии одного сюжета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A-story ведёт к основному событию текста: герой хочет чего-то добиться, решить проблему или пройти испытание. Именно здесь сосредоточен самый сильный конфликт.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план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B-story раскрывает дополнительную тему: отношения, сомнение, личный выбор или небольшую трудность. Она не отвлекает от сюжета, а дополняет его.
</a:t>
            </a:r>
            <a:endParaRPr lang="en-US" sz="942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Параллельное развитие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обе линии могут идти отдельно, но позже пересекаются. Такое соединение показывает, что второстепенное событие влияет на общий ход истории.
</a:t>
            </a:r>
            <a:endParaRPr lang="en-US" sz="942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финал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B-story связана с концовкой, она помогает лучше понять итог. Читатель видит, как маленькая линия поддерживает главную идею и решение героя.
</a:t>
            </a:r>
            <a:endParaRPr lang="en-US" sz="9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жанрах B-story работает по-разному: где-то она короткая, а где-то тянется через несколько эпизодов или сцен.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второстепенная линия заметна в сериалах; в рассказах она обычно компактнее, но всё равно важна для понимания героя.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по структуре текста; учебная интерпретация для урока английского языка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B-story встречается чаще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B-story в тексте на английском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свой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B-story всегда есть небольшая проблема или напряжение. Это может быть недопонимание, переживание, спор или выбор, который важно сделать герою.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затмевает A-story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Второстепенная линия не забирает всё внимание у главного сюжета. Она остаётся на втором плане, но помогает лучше увидеть смысл основной истории.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B-story движется короче и динамичнее, чем A-story. В ней меньше ключевых сцен, поэтому читатель быстро понимает, к чему идёт эта линия.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B-story важна для финала, она влияет на отношение героя к другому персонажу, к проблеме или к самому себе. Это делает сюжет более цельным.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B-story в сюжете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типичных шагов второстепенной линии в английском тексте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93" y="2183062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20202"/>
            <a:ext cx="421649" cy="337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20202"/>
            <a:ext cx="421649" cy="337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4889" y="2183062"/>
            <a:ext cx="3087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B-story с темой произведения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 другой стороны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B-story показывает ту же идею не напрямую, а через другую ситуацию. Благодаря этому читатель видит тему шире и понимает, что она важна не только для главного события.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 доверие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основная история говорит о смелости, второстепенная линия может раскрывать дружбу, поддержку или просьбу о помощи. Тогда тема становится ближе к жизни ученика.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правдой и удобством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тема текста связана с честностью, B-story часто показывает трудный выбор героя. Такая сцена помогает понять, почему он поступает именно так, а не иначе.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ясный смысл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Второстепенная линия делает идею текста заметнее, потому что показывает её в действии. Читатель не только слышит тему, но и видит её через поступки персонажей.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двух сюжетных линий помогает увидеть, как они работают вместе в одном тексте.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A-story несёт основной сюжетный вес, а B-story уточняет характеры и тему. Вместе они делают финал понятнее и выразительнее.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сюжетных линий в литературном анализе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A-story и B-story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B-story в школьных и подростковых текстах на английском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историях второстепенная линия часто связана с другом, семьёй или школьной задачей. Она помогает показать, как герой реагирует на простую, но важную проблему.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фильм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фильмах для подростков B-story нередко показывает отношения с одноклассниками, переживания или выбор между командой и личным желанием. Это делает героя ближе зрителю.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 или серия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комиксах и серийных текстах второстепенная линия может возвращаться снова и снова. Так ученики легче замечают, как она поддерживает основную историю и ведёт к финалу.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связи B-story с персонажами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замечает проблему первым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старается справиться с трудной задачей, но рядом есть друг, который видит его тревогу раньше других. Именно через короткие разговоры и поддержку начинается B-story, которая делает отношения между персонажами заметнее и теплее.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задаёт неожиданный вопрос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учитель обращает внимание не только на задание, но и на поведение героя. Из-за этого возникает небольшое недопонимание, и второстепенная линия показывает, как герой учится объяснять себя и слушать других.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персонаж меняет взгляд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стороне от главного конфликта появляется ещё один персонаж, который по-разному влияет на сюжет: советует, сомневается или случайно помогает. Через такие эпизоды B-story раскрывает доверие, эмоции и внутренние изменения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Второстепенная линия делает чтение более увлекательным и помогает следить за развитием отношений между героями.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B-story усиливает интерес и понимание персонажа, а напряжение поддерживает внимание между ключевыми событиями.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для иллюстрации роли B-story.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B-story даёт читателю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анализе B-story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5125600" y="55710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любой сценой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эпизод можно назвать B-story: случайная реплика или короткое действие без смысла не образуют второстепенную линию. Важно, чтобы сцена была связана с героями, темой или развитием конфликта.
</a:t>
            </a:r>
            <a:endParaRPr lang="en-US" sz="1286" dirty="0"/>
          </a:p>
        </p:txBody>
      </p:sp>
      <p:sp>
        <p:nvSpPr>
          <p:cNvPr id="9" name="Text 3"/>
          <p:cNvSpPr txBox="1"/>
          <p:nvPr/>
        </p:nvSpPr>
        <p:spPr>
          <a:xfrm>
            <a:off x="5125602" y="156188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видят влияния на сюжет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называют B-story событие, которое никак не меняет отношения, цель героя или общий смысл текста. Настоящая второстепенная линия всегда что-то сдвигает в истории, даже если делает это незаметно.
</a:t>
            </a:r>
            <a:endParaRPr lang="en-US" sz="1271" dirty="0"/>
          </a:p>
        </p:txBody>
      </p:sp>
      <p:sp>
        <p:nvSpPr>
          <p:cNvPr id="10" name="Text 4"/>
          <p:cNvSpPr txBox="1"/>
          <p:nvPr/>
        </p:nvSpPr>
        <p:spPr>
          <a:xfrm>
            <a:off x="5125602" y="25666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 A-story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второстепенная линия просто пересказывает главную без новой идеи, она не добавляет глубины. Хорошая B-story показывает другой угол зрения, дополнительные чувства или отдельную проблему героя.
</a:t>
            </a:r>
            <a:endParaRPr lang="en-US" sz="1268" dirty="0"/>
          </a:p>
        </p:txBody>
      </p:sp>
      <p:sp>
        <p:nvSpPr>
          <p:cNvPr id="11" name="Text 5"/>
          <p:cNvSpPr txBox="1"/>
          <p:nvPr/>
        </p:nvSpPr>
        <p:spPr>
          <a:xfrm>
            <a:off x="5125602" y="35714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 завершении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B-story должен быть понятный итог, иначе история выглядит оборванной. Даже короткая линия должна прийти к выводу: герой что-то понял, отношения изменились или ситуация получила развязку.
</a:t>
            </a:r>
            <a:endParaRPr lang="en-US" sz="12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B-story от лишней сцены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проверки эпизода в тексте на английском языке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часто подходят для B-story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 хорошо работает в B-story, потому что позволяет показать поддержку, ревность, обиду или примирение. Такие эпизоды легко связать со школьной жизнью и разговорной речью персонажей.
</a:t>
            </a:r>
            <a:endParaRPr lang="en-US" sz="1305" dirty="0"/>
          </a:p>
        </p:txBody>
      </p:sp>
      <p:sp>
        <p:nvSpPr>
          <p:cNvPr id="11" name="Text 3"/>
          <p:cNvSpPr txBox="1"/>
          <p:nvPr/>
        </p:nvSpPr>
        <p:spPr>
          <a:xfrm>
            <a:off x="208319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линия часто добавляет тексту теплоту и личный смысл. Она помогает увидеть, как герой реагирует на заботу, ожидания взрослых или конфликт между домашними и школьными обязанностями.
</a:t>
            </a:r>
            <a:endParaRPr lang="en-US" sz="1305" dirty="0"/>
          </a:p>
        </p:txBody>
      </p:sp>
      <p:sp>
        <p:nvSpPr>
          <p:cNvPr id="12" name="Text 4"/>
          <p:cNvSpPr txBox="1"/>
          <p:nvPr/>
        </p:nvSpPr>
        <p:spPr>
          <a:xfrm>
            <a:off x="3806379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доверия удобна для второстепенной линии, потому что развивается через поступки, а не только через большие события. Герой учится открываться другому человеку и менять своё отношение.
</a:t>
            </a:r>
            <a:endParaRPr lang="en-US" sz="1305" dirty="0"/>
          </a:p>
        </p:txBody>
      </p:sp>
      <p:sp>
        <p:nvSpPr>
          <p:cNvPr id="13" name="Text 5"/>
          <p:cNvSpPr txBox="1"/>
          <p:nvPr/>
        </p:nvSpPr>
        <p:spPr>
          <a:xfrm>
            <a:off x="5529563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B-story о ответственности показывает, как персонаж выполняет обещание, исправляет ошибку или отвечает за команду. Для учеников это понятная тема, потому что она связана с учебой и общими делами.
</a:t>
            </a:r>
            <a:endParaRPr lang="en-US" sz="1305" dirty="0"/>
          </a:p>
        </p:txBody>
      </p:sp>
      <p:sp>
        <p:nvSpPr>
          <p:cNvPr id="14" name="Text 6"/>
          <p:cNvSpPr txBox="1"/>
          <p:nvPr/>
        </p:nvSpPr>
        <p:spPr>
          <a:xfrm>
            <a:off x="7252761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выбора позволяет показать внутреннюю борьбу героя: поступить легко или правильно. Такая B-story делает текст глубже, потому что раскрывает характер через решение, а не только через действие.
</a:t>
            </a:r>
            <a:endParaRPr lang="en-US" sz="13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916294"/>
            <a:ext cx="4333200" cy="16568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жанре второстепенная линия выполняет свою задачу, но всегда добавляет глубину сюжету.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жанрах B-story соединяет событие с отношениями между героями и помогает удерживать интерес к основному сюжету.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подборка жанровых примеров.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B-story в разных жанрах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B-story обычно показывает несколько важных черт: терпение, честность и умение слушать. Через такие эпизоды герой меняется постепенно, поэтому читатель лучше понимает его характер и решения.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качества героя часто становятся заметны именно во второстепенной линии.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обобщение по анализу сюжета в учебных текстах.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линия помогает не только следить за событиями, но и переживать их вместе с героями.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B-story создаёт эмоциональную дугу, которая поддерживает темп чтения и делает восприятие истории более живым.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модель эмоциональной динамики.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читателя во время B-story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сильной B-story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Второстепенная история вводится быстро и понятно: у неё есть собственная небольшая проблема, связанная с героями и общей темой текста.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33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B-story постепенно усложняются и начинают влиять на отношения, выбор или настроение героя, не отвлекая от главной линии.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306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второстепенная линия получает завершение и помогает читателю лучше понять персонажей, тему и общий вывод произведения.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B-story важна на уроке английского языка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B-story делает текст объемнее, показывает отношения между героями и помогает увидеть смысл истории глубже. Для семиклассников это удобный способ лучше читать, пересказывать и анализировать английские тексты.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2026-05-30T22:43:57Z</dcterms:created>
  <dcterms:modified xsi:type="dcterms:W3CDTF">2026-05-30T22:43:57Z</dcterms:modified>
</cp:coreProperties>
</file>