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треугольники. Высота, медиана, биссектриса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совпадают по форме и размеру. Внутри них важны высота, медиана, биссектриса.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нужна в геометрии 7 класса
</a:t>
            </a:r>
            <a:endParaRPr lang="en-US" sz="233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постоянно появляются в доказательствах и построениях. Линии внутри фигуры — высота, медиана и биссектриса — дают понятные свойства и помогают находить неизвестные элементы. В 7 классе это особенно связано с признаками равенства и перпендикулярностью.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треугольников
</a:t>
            </a:r>
            <a:endParaRPr lang="en-US" sz="266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равны, если их можно совместить наложением так, чтобы совпали все части. Тогда совпадают три пары соответствующих сторон и три пары соответствующих углов.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доказательства равенства используют три признака. Первый: по двум сторонам и углу между ними. Второй: по стороне и двум прилежащим углам. Третий: по трём сторонам.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позволяют сравнивать треугольники, не измеряя всё подряд. Достаточно указать ровно тот набор данных, который гарантирует полное совпадение формы и размеров.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на сторонах и углах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обычно обозначают одинаковыми штрихами, а равные углы — одинаковыми дугами. Также важно сохранить порядок вершин, чтобы было ясно, какие элементы считаются соответствующими.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совмещение фигур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равенства полезно мысленно выполнить наложение: поворотом, отражением или просто совмещением. Если вершины и стороны совпадают полностью, значит треугольники действительно равны по условию.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отмечают равные треугольники на чертеже
</a:t>
            </a:r>
            <a:endParaRPr lang="en-US" sz="2204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содержание по геометрии 7 класса: три классических признака равенства треугольников.
</a:t>
            </a:r>
            <a:endParaRPr lang="en-US" sz="969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65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признаке используется свой набор исходных данных: именно он и гарантирует совпадение всех сторон и углов.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есть нужные отметки и равенства, можно уверенно применять соответствующий признак и делать вывод о полном равенстве треугольников.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это отрезок, проведённый из вершины перпендикулярно к противоположной стороне (или к её продолжению). Для каждого треугольника высот три: к каждой стороне своя высота.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остроугольном треугольнике все высоты находятся внутри фигуры и пересекаются в одной внутренней точке. Поэтому чертёж обычно выглядит «аккуратно» и симметрично.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две высоты совпадают по направлению с катетами: они образуют прямые углы уже по построению. Третья высота опирается на гипотенузу.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тупоугольном треугольнике одна высота выходит за пределы треугольника. Это не ошибка: высота определяется перпендикуляром к стороне, даже если точка пересечения получается «снаружи».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высоту отмечают значком прямого угла у основания перпендикуляра. Так видно, что отрезок идёт из вершины под углом 90° к стороне (или к её продолжению).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нужна и для площади: S = 1/2 · основание · высота. Поэтому, когда в задаче требуется найти площадь, сначала обычно находят подходящую высоту и выбирают соответствующее основание.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рисунке изображают высоту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37614"/>
            <a:ext cx="4724400" cy="22024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похожи тем, что все проводятся из вершины. Но их «смысл» разный: высота отвечает за перпендикуляр и расстояние, медиана — за середину, биссектриса — за равенство частей угла.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 7 класса (определения и свойства трёх линий в треугольнике).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одна линия определяется по своему положению и какое действие она выполняет в треугольнике. По этим различиям удобно не путать линии при решении задач.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 биссектриса: сравнение свойств
</a:t>
            </a:r>
            <a:endParaRPr lang="en-US" sz="198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98556"/>
            <a:ext cx="443582" cy="39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418271"/>
            <a:ext cx="443582" cy="3548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треугольника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— это отрезок, который соединяет вершину треугольника с серединой противоположной стороны. У любого треугольника медиан три, по одной к каждой стороне.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медиана делит треугольник на два треугольника одинаковой площади. Это происходит потому, что медиана «выводит» середину стороны.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в задачах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7 класса медиана часто помогает находить середины отрезков, сравнивать площади и доказывать равенства. Поэтому её удобно проводить там, где дана середина или есть симметрия.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в равных треугольниках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равных треугольниках соответствующие медианы тоже равны: ведь совпадают и вершины, и противоположные стороны, а середина каждой стороны переходит в середину соответствующей стороны. Поэтому линии «работают одинаково» в обеих фигурах.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треугольник равнобедренный, то медиана к основанию делит основание пополам и часто совмещается с высотой и биссектрисой. На рисунке это удобно показать одной линией, которая отражает сразу несколько свойств.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треугольника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— это луч или отрезок, который делит угол треугольника на две равные части. Если ∠A разделён биссектрисой, то получаются два равных угла у вершины.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треугольнике можно провести три биссектрисы, по одной для каждого угла. Они пересекаются в одной точке — центре вписанной окружности (инцентре).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равноудалён от всех трёх сторон, поэтому биссектрисы тесно связаны с задачами про окружность и с симметрией: отражение относительно оси сохраняет равные углы.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высоту, медиану и биссектрису
</a:t>
            </a:r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откуда проведена линия, затем — какое геометрическое условие она выполняет: прямой угол, середину стороны или равенство частей угла.
</a:t>
            </a:r>
            <a:endParaRPr lang="en-US" sz="2239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свойств равнобедренного треугольника (учебный материал, без числовых измерений).
</a:t>
            </a:r>
            <a:endParaRPr lang="en-US" sz="792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линий в равнобедренном треугольнике
</a:t>
            </a:r>
            <a:endParaRPr lang="en-US" sz="210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осевая симметрия «склеивает» три разные по определению линии в одну геометрическую ось.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видите одинаковые боковые стороны, то от вершины к основанию часто можно искать одну линию, которая одновременно выполняет несколько ролей.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один отрезок одновременно делит основание пополам и образует перпендикуляр, а также делит угол при вершине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Изложение по школьной геометрии (теорема о медиане к основанию в равнобедренном треугольнике).
</a:t>
            </a:r>
            <a:endParaRPr lang="en-US" sz="1112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вершины проведён отрезок, который одновременно является высотой и медианой, то треугольник равнобедренный. Обратное тоже верно: совпадают роли линии.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быстрее находить неизвестные, удобно сначала выбрать линию по её «признаку»: прямой угол, середина или равные углы.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и свойства биссектрисы, медианы и высоты (материал курса 7 класса).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три линии при решении задач
</a:t>
            </a:r>
            <a:endParaRPr lang="en-US" sz="2636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«главные» линии работают по-разному, но в каждом случае дают конкретное свойство: перпендикулярность, деление стороны пополам или равенство частей угла.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на равные треугольники
</a:t>
            </a:r>
            <a:endParaRPr lang="en-US" sz="2595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два треугольника, у которых даны две пары равных сторон и равный угол между ними. Тогда по первому признаку треугольники равны, что сразу фиксирует соответствие вершин.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одинаковыми становятся не только стороны и углы, но и высоты, медианы и биссектрисы, проведённые к соответствующим сторонам. На рисунке полезно показать одинаковые отметки и стрелками указать пары вершин.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затруднений из школьной практики преподавания темы (без статистических подсчётов).
</a:t>
            </a:r>
            <a:endParaRPr lang="en-US" sz="83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ошибки возникают не из-за сложных вычислений, а из-за неверной «идеи линии»: какая она по определению и к какой стороне относится.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проверять признак линии и порядок соответствующих вершин, большинство неверных выводов в доказательствах исчезает.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равенства треугольников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Действуйте последовательно: сначала сопоставьте элементы, затем проверьте один из трёх признаков, после чего используйте равенство для дальнейших выводов.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эти знания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перпендикуляры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помогает быстро находить площади и проверять перпендикулярность, а равенство треугольников позволяет переносить эти свойства на другие части чертежа без лишних вычислений.
</a:t>
            </a:r>
            <a:endParaRPr lang="en-US" sz="1482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деление углов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связывают равные углы с симметрией. Когда треугольники равны, равными становятся и углы, а значит, можно точнее определять направления на рисунке.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построения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построение и доказательство полезно искать одну линию, которая по осевой симметрии даёт сразу несколько равенств: равные стороны, углы и соответствующие линии.
</a:t>
            </a:r>
            <a:endParaRPr lang="en-US" sz="1409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 инженерные схемы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— устойчивые геометрические фигуры. Поэтому их свойства используют в чертежах, моделях конструкций и учебных схемах, где нужно обосновывать размеры и соответствия.
</a:t>
            </a:r>
            <a:endParaRPr lang="en-US" sz="1383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— это «совпадение по всем элементам»
</a:t>
            </a:r>
            <a:endParaRPr lang="en-US" sz="335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полностью совпадают по сторонам и углам, а значит, совпадают и их высоты, медианы и биссектрисы. В равнобедренном треугольнике эти линии особенно тесно связаны.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2026-05-12T01:10:26Z</dcterms:created>
  <dcterms:modified xsi:type="dcterms:W3CDTF">2026-05-12T01:10:26Z</dcterms:modified>
</cp:coreProperties>
</file>