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весна! И всё ей радо!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в стихах и в природе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поэты любят весну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мир меняется на глазах: тает снег, светлеет небо, дольше длится день и появляются первые листочки. Поэты особенно любят это время за его свежесть, нежность и радость открытий, которые легко заметить даже по дороге в школу.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словах поэта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звенит капель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умеет говорить тихо и звонко сразу. В стихах слышны капель, журчание и шёпот ветра, будто природа сама читает свои строки. На картине легко представить солнечный двор, тающий снег и ребят, которые вышли встречать тёплый день.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гостья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показывает весну как радостную гостью, которая приходит без стука и всё вокруг меняет. Она приносит свет, тепло и улыбки, а вместе с ними — зелёную траву, блестящие лужи и хорошее настроение для всех, кто смотрит в окно.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под весенним небом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текст помогает увидеть обычные вещи по-новому. Даже простая прогулка становится красивой: над головой яркое солнце, под ногами мокрая дорожка, а рядом дети замечают первые почки и слушают, как оживает двор.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приметы весны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весны — тающий снег. Он становится рыхлым, исчезает на солнце и открывает тёмную влажную землю, где скоро появятся первые травинки и проталины.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бегут ручьи и звонко капает вода с крыш. Эти весенние звуки слышны во дворе, в парке и даже по дороге в школу, если идти не слишком быстро.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деревьях набухают почки, а затем распускаются листочки. Вскоре ветки становятся светлее и зеленее, словно деревья тоже радуются теплу и новому дню.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которое будит землю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солнце поднимается выше и остаётся на небе дольше, чем зимой. Его тёплые лучи постепенно разрыхляют снег, согревают землю и помогают природе просыпаться.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солнце часто похоже на доброго помощника. Оно будто ласково заглядывает в окна, будит деревья, растапливает лёд и приглашает всех на улицу.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Капель, ручьи и лужи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капли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крыш начинает падать вода. Это капель — весёлый звук, который сразу напоминает: зима отступает, а весна уже рядом.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 на дорожках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Талый снег сбегает по земле и собирается в ручьи. Они бегут быстро, словно торопятся рассказать обо всём, что увидели на своём пути.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и блеск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дорожках появляются лужи, а солнце делает их похожими на маленькие зеркала. Всё вокруг становится шумным, блестящим и по-весеннему живым.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81" y="1768975"/>
            <a:ext cx="230737" cy="263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почки и зелёные листочки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набухают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ветках заметны маленькие почки. Они постепенно становятся крупнее, словно деревья готовят новый наряд и вот-вот проснутся после долгого сна.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распускаются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почек появляются нежные листочки. Они разворачиваются медленно, но очень уверенно, и ветки сразу кажутся светлее, мягче и веселее.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зеленеют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листьев становится больше, деревья меняют цвет. Весной это особенно заметно в парке, во дворе и по дороге в школу.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Подснежники выходят первыми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Подснежники часто пробиваются ещё там, где земля кажется холодной и тёмной. Их белые колокольчики выглядят очень смело, будто маленькие вестники весны. Они сразу привлекают взгляд и радуют тем, что природа уже просыпается.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Крокусы расцвечивают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Крокусы появляются, когда вокруг ещё мало ярких красок. Их фиолетовые, жёлтые и белые лепестки похожи на маленькие огоньки. На фоне мокрой земли они особенно заметны и словно говорят: тепло уже совсем близко.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Мать-и-мачеха греется на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Мать-и-мачеха распускается раньше многих других растений и любит светлые места. Её жёлтые цветки напоминают солнечные блики на земле. На весенней поляне они выглядят как весёлые пятнышки света.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 весны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возвращаются домой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весны в небе снова можно увидеть грачей, скворцов и ласточек. Они возвращаются после долгого пути и сразу принимаются за дела — ищут место для гнезда и корм для себя.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голоса становятся громче и звонче. Утром во дворе можно услышать целый хор, и кажется, будто птицы сами объявляют: зима окончательно закончилась.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Скворцы любят устраиваться в домиках-скворечниках, а ласточки ловко кружат над землёй. Каждая птица занята своим делом, и это очень интересно наблюдать.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пение птиц часто показывает, что природа ожила. Когда слышишь такой хор, сразу хочется улыбнуться и выйти на прогулку.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 изображает весну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точные сравнения, чтобы весна стала яркой и понятной. Солнечный луч может быть похож на золотую нить, а ручей — на весёлую дорожку, которая бежит по земле.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весны особенно важны слова, передающие движение и звук. Они помогают услышать капель, увидеть блеск воды и почувствовать, как всё вокруг оживает.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стихах появляются свежий ветер, свет, зелень и радость, картина становится живой. Читатель словно сам выходит на весеннюю улицу и видит пробуждение природы.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пробуждается весна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весенних изменений в природе, заметная в стихах и в повседневных наблюдениях.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городе и в деревне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март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весну выдают мокрые дорожки, капель с крыш и первые зелёные газоны. Люди снимают тёплые шапки, а во дворах становится шумнее и светлее.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7845" y="1139226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дни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появляются лужи и длинные солнечные дорожки. У домов и на клумбах заметнее трава, а дети с удовольствием замечают, как меняется привычный двор.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20984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деревне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особенно видны влажная земля, первые всходы и работа на огороде. Птицы поют громче, а поля и сады будто ждут нового роста.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682669" y="3057676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весна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в деревне природа становится ярче. Зеленеют деревья, воздух пахнет свежестью, и весна уже чувствуется в каждом уголке вокруг.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стихах русских поэтов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поэты писали о весне как о времени света и обновления. В их строках оживают небо, ветер, ручьи и первая зелень, а природа кажется совсем близкой.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весне звучат легко и тепло, потому что передают радость пробуждения. Их приятно читать вслух: в них слышатся движение, свежесть и тихая улыбка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весну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назвать весну точнее: тёплый, свежий, яркий, звонкий. Такие слова делают картину светлой и понятной даже без длинного описания.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показывают, что природа не стоит на месте: тает, зеленеет, звенит, поёт. Сразу видно, как всё вокруг начинает двигаться и меняться.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слова со звуком и светом. Они помогают услышать капель, представить блеск воды и заметить, как весна входит в каждый день.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замечает такие слова, текст становится живым. Тогда весенний пейзаж не просто описан, а словно появляется перед глазами.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настроение человека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света — больше радости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дни становятся длиннее, а солнце светит чаще. От этого у людей появляется бодрость, хочется улыбаться и быстрее выходить на улицу.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желания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гулять, играть и читать на свежем воздухе. В стихах весна часто напоминает о начале нового, и от этого настроение становится особенно тёплым.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98300"/>
            <a:ext cx="252900" cy="22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 вокруг школы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тёплых дней возле дорожек и у стен появляются тёмные пятна земли. Они первыми показывают, что снег уже сдаёт свои позиции.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травинки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земли пробиваются тонкие зелёные ростки. Они выглядят очень скромно, но именно с них начинается настоящая весенняя зелень.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снегов земля становится влажной и мягкой. На ней заметнее следы, а у заборов и бордюров вода собирается быстрее.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на ветках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становятся заметнее и смелее. Воробьи прыгают по веткам, щебечут у школы и будто тоже радуются тёплому 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природе весной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свет и тепло запускают весенние изменения в живой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игры и прогулки детей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дети с радостью запускают бумажные кораблики, рисуют мелом и наблюдают, как вода уносит их маленькие «путешествия» по лужам.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интересно искать почки на деревьях, слушать птиц и замечать первую траву. Обычный двор вдруг превращается в место маленьких открытий.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хочется гулять дольше обычного. Даже знакомая дорожка кажется новой, а каждый тёплый день добавляет игре и смеху немного волшебства.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красках и звуках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мир особенно красив в голубых, зелёных, жёлтых и белых тонах. Эти краски делают небо, траву и цветы яркими и радостными.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Весну легко узнать по капели, пению птиц, шороху травы и журчанию воды. Эти звуки создают ощущение живого, светлого и очень весёлого дня.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— и всё радуется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приносит свет, тепло и движение, а вместе с ними — улыбки и новые впечатления. В стихах она звучит особенно красиво, потому что напоминает о пробуждении и радости.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2026-05-24T08:22:24Z</dcterms:created>
  <dcterms:modified xsi:type="dcterms:W3CDTF">2026-05-24T08:22:24Z</dcterms:modified>
</cp:coreProperties>
</file>