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на английском языке: ключевая тема урока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о близких людях простыми английскими фразами.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тему семьи на английском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лексика помогает говорить о себе, закреплять местоимения, формы to be и простые описания. Это удобная тема для коротких рассказов, диалогов и первых письменных текстов в 5 классе.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9150" y="360000"/>
            <a:ext cx="69276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Члены семьи на английском языке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94225" y="1681899"/>
            <a:ext cx="4699800" cy="289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основным словам относятся mother, father, sister, brother, а также parents. Это первые слова, с которых обычно начинают рассказ о семье на английском языке.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884750" y="1474050"/>
            <a:ext cx="4309200" cy="163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Ближайшие родственники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94225" y="2370555"/>
            <a:ext cx="4699800" cy="289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старших родственников используют grandmother, grandfather, а также более короткие варианты grandma и grandpa. Эти слова часто встречаются в семейных описаниях и мини-диалогах.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884750" y="2162706"/>
            <a:ext cx="4309200" cy="163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Бабушка и дедушка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94225" y="3059212"/>
            <a:ext cx="4699800" cy="289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теме семьи также относятся aunt, uncle и cousin. Они помогают говорить не только о родителях и детях, но и о более широком круге родственников.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884750" y="2851362"/>
            <a:ext cx="4309200" cy="163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члены семьи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494225" y="4436524"/>
            <a:ext cx="4699800" cy="289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family означает не только родителей и детей, но и всю семью в более широком смысле. Поэтому это слово удобно для общих рассказов о близких людях.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884750" y="4228675"/>
            <a:ext cx="4309200" cy="163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слова family
</a:t>
            </a:r>
            <a:endParaRPr lang="en-US" sz="900" dirty="0"/>
          </a:p>
        </p:txBody>
      </p:sp>
      <p:sp>
        <p:nvSpPr>
          <p:cNvPr id="19" name="Text 10"/>
          <p:cNvSpPr txBox="1"/>
          <p:nvPr/>
        </p:nvSpPr>
        <p:spPr>
          <a:xfrm>
            <a:off x="494225" y="3747868"/>
            <a:ext cx="4699800" cy="289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baby обозначает младшего ребенка в семье. Оно полезно, когда ученик описывает семью целиком и хочет сказать о самых маленьких её членах.
</a:t>
            </a:r>
            <a:endParaRPr lang="en-US" sz="800" dirty="0"/>
          </a:p>
        </p:txBody>
      </p:sp>
      <p:sp>
        <p:nvSpPr>
          <p:cNvPr id="20" name="Text 11"/>
          <p:cNvSpPr txBox="1"/>
          <p:nvPr/>
        </p:nvSpPr>
        <p:spPr>
          <a:xfrm>
            <a:off x="884750" y="3540019"/>
            <a:ext cx="4309200" cy="163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Младшие члены семьи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2296477"/>
            <a:ext cx="3765900" cy="13734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по теме Family: английский и русский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помогает быстро запомнить ключевые слова и увидеть, как они используются в простых предложениях.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слова относятся к базовой семейной лексике и сразу готовы для коротких устных высказываний.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лексика по теме Family relations, уровень A1
</a:t>
            </a:r>
            <a:endParaRPr lang="en-US" sz="113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3950" y="3241404"/>
            <a:ext cx="2705700" cy="161179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 представления своей семьи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23850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This is my mother подходит, когда ученик показывает родственника на фото или на рисунке. Она проста и сразу вводит нужное слово в речь.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23850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Показать человека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3409213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I have got a sister помогает сообщить о членах семьи и закрепляет конструкцию с got. В коротких ответах она звучит естественно и понятно.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3409213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Сказать, что есть в семье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6294588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He is my brother и She is my grandmother позволяют не только назвать человека, но и связать его с нужным местоимением. Это важно для правильной грамматики.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6294588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Описать родственника
</a:t>
            </a:r>
            <a:endParaRPr lang="en-US" sz="1400" dirty="0"/>
          </a:p>
        </p:txBody>
      </p:sp>
      <p:sp>
        <p:nvSpPr>
          <p:cNvPr id="18" name="Text 8"/>
          <p:cNvSpPr txBox="1"/>
          <p:nvPr/>
        </p:nvSpPr>
        <p:spPr>
          <a:xfrm>
            <a:off x="3409988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My family is big or small помогает сделать ответ чуть шире. С ним ученик может перейти от отдельных слов к краткому описанию своей семьи.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3409988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о семье в целом
</a:t>
            </a:r>
            <a:endParaRPr lang="en-US" sz="1400" dirty="0"/>
          </a:p>
        </p:txBody>
      </p:sp>
      <p:sp>
        <p:nvSpPr>
          <p:cNvPr id="20" name="Text 10"/>
          <p:cNvSpPr txBox="1"/>
          <p:nvPr/>
        </p:nvSpPr>
        <p:spPr>
          <a:xfrm>
            <a:off x="6295363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моделях особенно важно различать my, his и her, а также he is и she is. Эти формы часто встречаются в рассказах о семье.
</a:t>
            </a:r>
            <a:endParaRPr lang="en-US" sz="1000" dirty="0"/>
          </a:p>
        </p:txBody>
      </p:sp>
      <p:sp>
        <p:nvSpPr>
          <p:cNvPr id="21" name="Text 11"/>
          <p:cNvSpPr txBox="1"/>
          <p:nvPr/>
        </p:nvSpPr>
        <p:spPr>
          <a:xfrm>
            <a:off x="6295363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 выбирать местоимения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по теме семьи встречаются чаще всего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чаще всего повторяются слова для ближайших родственников и общего названия семьи. Они появляются в рассказах о себе, в диалогах и при описании фотографий.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Содержательные опоры темы Family relations, курс начальной школы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family, mother и father: именно они нужны для самых простых личных рассказов и быстро входят в активный словарь.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1929125"/>
            <a:ext cx="452400" cy="45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08850" y="1929125"/>
            <a:ext cx="452400" cy="45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1750" y="1974365"/>
            <a:ext cx="452400" cy="3619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5100" y="3532108"/>
            <a:ext cx="452400" cy="402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972325" y="3552215"/>
            <a:ext cx="452400" cy="3619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для описания членов семьи
</a:t>
            </a:r>
            <a:endParaRPr lang="en-US" sz="2700" dirty="0"/>
          </a:p>
        </p:txBody>
      </p:sp>
      <p:sp>
        <p:nvSpPr>
          <p:cNvPr id="14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535950" y="243430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kind помогает сказать, что человек добрый и внимательный. В рассказе о семье оно часто сочетается с mother, grandmother или aunt.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1077200" y="193827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Kind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3408850" y="243430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funny используют, если родственник любит шутки и вызывает улыбку. Оно хорошо подходит для коротких фраз о brother, cousin или father.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3950100" y="193827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Funny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6281750" y="243430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Friendly описывает дружелюбного человека, с которым легко общаться. Такое слово расширяет ответ ученика и делает описание семьи более живым.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6823000" y="193827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Friendly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4845100" y="401215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Strict и nice помогают показать разные черты характера: строгость или доброжелательность. В 5 классе такие слова легко включить в короткое устное высказывание.
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5386350" y="351612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Strict и nice
</a:t>
            </a:r>
            <a:endParaRPr lang="en-US" sz="1400" dirty="0"/>
          </a:p>
        </p:txBody>
      </p:sp>
      <p:sp>
        <p:nvSpPr>
          <p:cNvPr id="23" name="Text 10"/>
          <p:cNvSpPr txBox="1"/>
          <p:nvPr/>
        </p:nvSpPr>
        <p:spPr>
          <a:xfrm>
            <a:off x="1972325" y="401215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Helpful подчеркивает, что член семьи готов помочь дома и в повседневных делах. Это удобное слово для простых положительных характеристик.
</a:t>
            </a:r>
            <a:endParaRPr lang="en-US" sz="1000" dirty="0"/>
          </a:p>
        </p:txBody>
      </p:sp>
      <p:sp>
        <p:nvSpPr>
          <p:cNvPr id="24" name="Text 11"/>
          <p:cNvSpPr txBox="1"/>
          <p:nvPr/>
        </p:nvSpPr>
        <p:spPr>
          <a:xfrm>
            <a:off x="2513575" y="351612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Helpful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составить короткий рассказ о семье на английском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превратить отдельные слова в связное высказывание из 4–6 предложений.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966"/>
            <a:ext cx="8428500" cy="19589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Семейное дерево как способ запомнить слова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357800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вершине семейного дерева обычно размещают grandparents. Такая структура помогает увидеть старшее поколение первым и сразу понять, как строится связь между родственниками.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57800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 схемы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51304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располагают parents: mother и father. Это центральная часть схемы, от которой удобно переходить к описанию детей и других близких членов семьи.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251304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уровень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66829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Внизу обычно находятся children, то есть sister, brother и другие младшие родственники. Такой порядок делает схему понятной и помогает быстро запомнить новые слова.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66829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Нижний уровень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82319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схемы используют английские слова mother, father, aunt, uncle и cousin. Когда ученик видит их рядом, ему легче соотнести слово с ролью в семье.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82319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на английском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56115" y="1345200"/>
            <a:ext cx="6231871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темы: I have got и He/She is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в теме семьи используются две основные модели: владение и описание человека.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модели уровня A1 для темы Family relations
</a:t>
            </a:r>
            <a:endParaRPr lang="en-US" sz="1131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рассказах о семье важно различать наличие члена семьи и представление человека; обе модели употребляются очень часто.
</a:t>
            </a:r>
            <a:endParaRPr lang="en-US" sz="162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 ответы о семье на уроке английского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23850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Who is this? помогает быстро назвать родственника по фото, рисунку или семейному дереву. В ответе обычно используют короткую модель: This is my mother или This is my brother.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3850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 это?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409213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How many people are there in your family? тренирует счёт и простое описание семьи. Ученик отвечает полным предложением, например: There are four people in my family.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409213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человек?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294588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Do you have a sister? удобен для знакомства и обмена личной информацией. Он помогает закреплять конструкцию I have got и отвечать кратко: Yes, I have. / No, I haven’t.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294588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 ли брат или сестра?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972688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Is your mother kind? показывает, как сочетать лексику семьи с прилагательными. Такие ответы развивают умение давать простую характеристику: Yes, she is. She is kind and helpful.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972688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характера
</a:t>
            </a:r>
            <a:endParaRPr lang="en-US" sz="1400" dirty="0"/>
          </a:p>
        </p:txBody>
      </p:sp>
      <p:sp>
        <p:nvSpPr>
          <p:cNvPr id="18" name="Text 10"/>
          <p:cNvSpPr txBox="1"/>
          <p:nvPr/>
        </p:nvSpPr>
        <p:spPr>
          <a:xfrm>
            <a:off x="4858063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What is your father’s name? учит задавать уточняющие вопросы о близких людях. В ответе ученик использует притяжательную форму и простую информацию: His name is Alex.
</a:t>
            </a:r>
            <a:endParaRPr lang="en-US" sz="1000" dirty="0"/>
          </a:p>
        </p:txBody>
      </p:sp>
      <p:sp>
        <p:nvSpPr>
          <p:cNvPr id="19" name="Text 11"/>
          <p:cNvSpPr txBox="1"/>
          <p:nvPr/>
        </p:nvSpPr>
        <p:spPr>
          <a:xfrm>
            <a:off x="4858063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родственника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задания помогают запомнить тему семьи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лучше всего работают задания, где слово сразу связано с действием, изображением или короткой репликой. Они помогают быстрее перейти от узнавания лексики к использованию в речи.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Методическая оценка видов учебной работы для 5 класса; 2025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эффективными выглядят наглядные и устные упражнения: они одновременно закрепляют словарь, произношение и простые модели предложения.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57800" y="360000"/>
            <a:ext cx="84285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пятиклассников в теме Family
</a:t>
            </a:r>
            <a:endParaRPr lang="en-US" sz="2700" dirty="0"/>
          </a:p>
        </p:txBody>
      </p:sp>
      <p:sp>
        <p:nvSpPr>
          <p:cNvPr id="13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467097" y="1894224"/>
            <a:ext cx="246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смешение brother и sister. Чтобы не ошибиться, полезно соотносить слово не только с переводом, но и с полом человека на картинке или в диалоге.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467100" y="1462900"/>
            <a:ext cx="20577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родстве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525600" y="3600946"/>
            <a:ext cx="37887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grandmother и grandfather часто пишут с пропусками букв или неверным порядком. Полезно несколько раз переписать их и произнести по слогам, чтобы запомнить форму слова.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525596" y="3258746"/>
            <a:ext cx="3158400" cy="22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 написании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3339885" y="1894224"/>
            <a:ext cx="246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модели I have got a sister ученики нередко забывают артикль a. Это мешает правильной структуре предложения, поэтому форму лучше тренировать в коротких повторяющихся примерах.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3339888" y="1462900"/>
            <a:ext cx="20577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артикля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6212673" y="1894224"/>
            <a:ext cx="246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описании одного человека часто ставят are вместо is. Нужно помнить: He is my brother, She is my sister. Эта разница особенно важна в коротких ответах о семье.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6212675" y="1462900"/>
            <a:ext cx="20577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Неправильный глагол
</a:t>
            </a:r>
            <a:endParaRPr lang="en-US" sz="1100" dirty="0"/>
          </a:p>
        </p:txBody>
      </p:sp>
      <p:sp>
        <p:nvSpPr>
          <p:cNvPr id="22" name="Text 10"/>
          <p:cNvSpPr txBox="1"/>
          <p:nvPr/>
        </p:nvSpPr>
        <p:spPr>
          <a:xfrm>
            <a:off x="4836100" y="3600946"/>
            <a:ext cx="37887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трудность — выбор местоимения he или she. При описании родственников важно смотреть на значение слова и не смешивать мужской и женский род в ответе.
</a:t>
            </a:r>
            <a:endParaRPr lang="en-US" sz="1000" dirty="0"/>
          </a:p>
        </p:txBody>
      </p:sp>
      <p:sp>
        <p:nvSpPr>
          <p:cNvPr id="23" name="Text 11"/>
          <p:cNvSpPr txBox="1"/>
          <p:nvPr/>
        </p:nvSpPr>
        <p:spPr>
          <a:xfrm>
            <a:off x="4836096" y="3258746"/>
            <a:ext cx="3158400" cy="22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 или she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966"/>
            <a:ext cx="8428500" cy="19589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 о семье
</a:t>
            </a:r>
            <a:endParaRPr lang="en-US" sz="2700" dirty="0"/>
          </a:p>
        </p:txBody>
      </p:sp>
      <p:sp>
        <p:nvSpPr>
          <p:cNvPr id="12" name="Text 2"/>
          <p:cNvSpPr txBox="1"/>
          <p:nvPr/>
        </p:nvSpPr>
        <p:spPr>
          <a:xfrm>
            <a:off x="357800" y="1722692"/>
            <a:ext cx="1497600" cy="10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начинается с простого вопроса Who is this? Он помогает перейти от рассматривания фотографии к разговору и сразу называет близкого человека без сложных объяснений.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357800" y="1253296"/>
            <a:ext cx="14976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разговора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2090453" y="1722692"/>
            <a:ext cx="1497600" cy="10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This is my mother показывает базовую модель знакомства с членом семьи. Такая реплика короткая, понятная и подходит для первых устных упражнений в 5 классе.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2090453" y="1253296"/>
            <a:ext cx="14976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Представление родственника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3823106" y="1722692"/>
            <a:ext cx="1497600" cy="10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What is her name? учит задавать уточняющую информацию о человеке. Ученик отвечает Her name is Anna и закрепляет притяжательное местоимение her в контексте.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3823106" y="1253296"/>
            <a:ext cx="14976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имени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5555760" y="1722692"/>
            <a:ext cx="1497600" cy="10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How old is she? и Is she kind? расширяют диалог за счёт возраста и описания характера. Они делают ответ более живым, но остаются простыми по структуре.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5555760" y="1253296"/>
            <a:ext cx="14976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 характер
</a:t>
            </a:r>
            <a:endParaRPr lang="en-US" sz="1000" dirty="0"/>
          </a:p>
        </p:txBody>
      </p:sp>
      <p:sp>
        <p:nvSpPr>
          <p:cNvPr id="20" name="Text 10"/>
          <p:cNvSpPr txBox="1"/>
          <p:nvPr/>
        </p:nvSpPr>
        <p:spPr>
          <a:xfrm>
            <a:off x="7288413" y="1722692"/>
            <a:ext cx="1497600" cy="10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мини-диалог удобно разыгрывать в паре у семейного фото или карточек. Он сочетает лексику, вопросительные слова и короткие ответы, которые легко запомнить и повторить.
</a:t>
            </a:r>
            <a:endParaRPr lang="en-US" sz="800" dirty="0"/>
          </a:p>
        </p:txBody>
      </p:sp>
      <p:sp>
        <p:nvSpPr>
          <p:cNvPr id="21" name="Text 11"/>
          <p:cNvSpPr txBox="1"/>
          <p:nvPr/>
        </p:nvSpPr>
        <p:spPr>
          <a:xfrm>
            <a:off x="7288413" y="1253296"/>
            <a:ext cx="14976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образец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подготовить устный рассказ о семье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короткого связного ответа в 5 классе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76450" y="1412720"/>
            <a:ext cx="434400" cy="434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55000" y="1412720"/>
            <a:ext cx="434400" cy="43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33550" y="1436854"/>
            <a:ext cx="434400" cy="386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38622" y="3239995"/>
            <a:ext cx="380100" cy="43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86750" y="3283435"/>
            <a:ext cx="434400" cy="34752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задание по теме семьи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58000" y="1914650"/>
            <a:ext cx="2671200" cy="12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рассказ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Напишите 5–6 предложений о своей семье, используя This is, I have got, He is и She is. Важно, чтобы предложения были понятными и связными.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36550" y="1914650"/>
            <a:ext cx="2671200" cy="12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к рисунку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Подпишите членов семьи на рисунке или фотографии. Такое задание проверяет знание слов и помогает запомнить их написание в наглядной форме.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15100" y="1914650"/>
            <a:ext cx="2671200" cy="12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Family tree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Заполните семейное дерево и укажите близких родственников. Схема помогает увидеть связи между членами семьи и правильно использовать слова brother, sister, aunt, uncle.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1793022" y="3741925"/>
            <a:ext cx="2671200" cy="12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Выучите 8–10 слов по теме и повторите их вслух. Для успеха важно не только знать перевод, но и уметь написать слова без ошибок.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668300" y="3741925"/>
            <a:ext cx="2671200" cy="12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Составьте короткий диалог по образцу и разыграйте его дома. Это помогает подготовиться к устному ответу и закрепляет вопросы, ответы и вежливые реплики.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проверяется в теме Family relations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 этой теме обычно строится вокруг того, насколько уверенно ученик узнаёт, произносит и использует слова в коротких высказываниях.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Методическая оценка навыков для темы Family relations в 5 классе; 2025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значение имеют словарь и грамматика: они показывают, может ли ученик самостоятельно составить простое высказывание о семье.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57952" y="-8450"/>
            <a:ext cx="368349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9150" y="360000"/>
            <a:ext cx="4952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в разных странах и общие ценности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94225" y="17576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языке family и relatives помогают говорить о близких людях в любой стране. Эти слова остаются понятными независимо от традиций и образа жизни.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884750" y="14978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без границ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94225" y="26033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одних семьях важны большие совместные встречи, в других — более спокойный домашний уклад. Однако тема семьи всегда связана с личными отношениями и заботой.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884750" y="23435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традиции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94225" y="34490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Support, respect, care и time together — это ценности, которые легко узнать в разных культурах. Они показывают, что для семьи важны внимание, помощь и уважение.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884750" y="31892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ценности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94225" y="42947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школьник говорит о семье на английском, он одновременно учится сравнивать традиции и замечать общее. Так язык становится инструментом общения и взаимопонимания.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884750" y="40349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 понимание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1958654"/>
            <a:ext cx="3765900" cy="20490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выражения для темы Family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фразы помогают быстрее говорить и писать по теме, потому что в них уже есть нужная структура и знакомая лексика.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готовых выражений снижает языковую нагрузку и помогает ученику быстрее строить собственные предложения по образцу.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Подборка базовых фраз по теме Family для 5 класса
</a:t>
            </a:r>
            <a:endParaRPr lang="en-US" sz="113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урока: ученик может рассказать о своей семье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изучения темы ученик может назвать родственников, описать их простыми словами и задать несколько базовых вопросов. Семейная лексика помогает говорить о себе уверенно и строить первые связные высказывания.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2026-05-30T13:16:36Z</dcterms:created>
  <dcterms:modified xsi:type="dcterms:W3CDTF">2026-05-30T13:16:36Z</dcterms:modified>
</cp:coreProperties>
</file>