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Красной армии: ключевые темы и контекст заключительного этапа войны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значение финального наступления Красной армии в Великой Отечественной войне.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и предпосылки летнего наступления 1944 года
</a:t>
            </a:r>
            <a:endParaRPr lang="en-US" sz="2147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лету 1944 года Красная армия взяла стратегическую инициативу, немецкие войска понесли серьёзные потери под Курском и Сталинградом. Союзники усилили давление на Западном фронте, ускоряя крах нацистской Германии.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решения перед финальным этапом войны
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И.В. Сталина определены главные направления ударов — юго-западное и центральное, что стало основой для планирования боевых операций.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планов с союзниками произошло в Тегеранской и Ялтинской конференциях, обеспечив политическую и стратегическую координацию действий.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1944–1945 годов проводилась поэтапная подготовка наступлений для постоянного давления на все фронты, не давая противнику возможности восстановиться.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позволило осуществлять масштабные боевые действия с высоким уровнем оснащения и манёвренности войск.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6,7 миллионов
</a:t>
            </a:r>
            <a:endParaRPr lang="en-US" sz="3608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насчитывала Красная армия перед началом масштабных наступательных операций летом 1944 года, обеспечивая мощное превосходство в силах.
</a:t>
            </a:r>
            <a:endParaRPr lang="en-US" sz="1038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Министерства обороны РФ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«Багратион»: решающий прорыв на Восточном фронте
</a:t>
            </a:r>
            <a:endParaRPr lang="en-US" sz="1908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началась 22 июня 1944 года и за два месяца привела к разгрома группы армий «Центр» и освобождению Белоруссии, включая Минск 3 июля.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Вермахт понёс тяжёлые потери: около 381 тысячи человек и свыше 57 тысяч единиц техники. Это изменение ускорило освобождение Восточной Европы от нацизма.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Прибалтийской стратегической операции
</a:t>
            </a:r>
            <a:endParaRPr lang="en-US" sz="2163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Риги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октября 1944 года советские войска освободили Ригу, что стало важным шагом в освобождении Прибалтики и укреплении позиций на Балтийском море.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Таллина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сентября 1944 года советские части вошли в Таллин, обеспечив выход к ключевым портам и лишив Германию доступа к важным морским базам.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границам Восточной Пруссии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войска достигли границ Восточной Пруссии после серии успешных боёв, что блокировало дальнейшие немецкие операции в регионе.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Ясско-Кишинёвской операции и её последствий
</a:t>
            </a:r>
            <a:endParaRPr lang="en-US" sz="2081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августа 1944 года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Ясско-Кишинёвской операции с массированным наступлением советских войск на позиции немецко-румынской группировки.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августа 1944 года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операции разгромом 22 вражеских дивизий и освобождением Молдавии и большей части Румынии.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августа — начало сентября 1944 года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переворот в Румынии, выход страны из войны на стороне Германии и переход на сторону Антигитлеровской коалиции.
</a:t>
            </a:r>
            <a:endParaRPr lang="en-US" sz="8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Восточно-Прусская операция и её итоги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январе–апреле 1945 года Красная армия под командованием провела ожесточённые бои за Кёнигсберг, закончившиеся взятием города 9 апреля.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операции было уничтожено свыше 100 тысяч немецких солдат, взято более 200 тысяч пленных, а военная инфраструктура региона значительно разрушена.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2350" y="1353495"/>
            <a:ext cx="3776100" cy="31934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Висло-Одерская операция: мощный натиск советских войск
</a:t>
            </a:r>
            <a:endParaRPr lang="en-US" sz="2086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27600" y="1728103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12 января по 3 февраля 1945 года войска 1-го Белорусского и 1-го Украинского фронтов совершили прорыв на 500 км, освободив Краков и Познань.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72475" y="1728104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войска вышли к реке Одер, создав угрозу Берлину. Потери Германии составили около 150 тысяч человек, Красной армии — 43 тысячи бойцов.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Польши и его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январе–феврале 1945 года Красная армия освободила основные польские города, включая Варшаву и Краков, укрепив стратегические позиции СССР в регионе.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советских войск превысили 152 тысячи человек, что подчёркивает высокую цену освобождения польской территории.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Открылась возможность наступления на Берлин, а влияние СССР в Восточной Европе значительно усилилось, заложив основы послевоенного миропорядка.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операция: решающая битва за столицу Германии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операция велась в период с 16 апреля по 2 мая 1945 года и стала завершающим этапом Великой Отечественной войны, объединив силы более 2,5 миллионов советских солдат для разгрома столицы нацистской Германии.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боях участвовало свыше 6,2 тысячи танков и самоходных артиллерийских установок, что обеспечило мощный огневой натиск на укрепленные оборонительные позиции врага в Берлине.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Красной армии превысили 81 тысячу человек, отражая ожесточенность боев и решимость советских войск завершить войну разгромом главного врага.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войска окружили город, проведя серии координированных ударов с разных направлений, что значительно затруднило оборону и ускорило падение столицы Третьего рейха.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Берлина и капитуляция нацистской Германии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Рейхстага — символ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апреля начался решающий штурм Рейхстага — главного символа власти нацистской Германии. Водружение Знамени Победы на его крыше 30 апреля стало знаменательным моментом для Красной армии и всего Советского Союза.
</a:t>
            </a:r>
            <a:endParaRPr lang="en-US" sz="1015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капитуляции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мая 1945 года в Карлсхорсте состоялось подписание акта безоговорочной капитуляции Германии. Этот документ официально завершил Вторую мировую войну в Европе и означал полный разгром нацистского режима.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сторон и территория освобождённых стран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о потерях и освобождённых территориях в ходе наступления Красной армии.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сопровождалось огромными человеческими потерями и масштабным расширением освобождённой территории с миллионами освобожденных граждан.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Министерства Обороны РФ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в Восточной Европе после наступления
</a:t>
            </a:r>
            <a:endParaRPr lang="en-US" sz="1908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лету 1945 года Восточная Европа была полностью освобождена от нацизма, что создало условия для изменения политического ландшафта региона, отражая влияние новых государственных сил.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освобождённых территориях укреплялись просоветские режимы, что сопровождалось реформами и перестройкой государственных институтов для установления социалистической модели власти.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странах, таких как Польша, Венгрия и Чехословакия, происходили изменения в границах, демографическом составе и политическом устройстве, что отражало новую международную реальность.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Красной армии обеспечило освобождение обширных территорий и коренным образом повлияло на формирование Европы после Второй мировой войны.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млн кв. км
</a:t>
            </a:r>
            <a:endParaRPr lang="en-US" sz="3877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освобождённых территорий значительно изменили карту Европы и послужили основой для послевоенного миропорядка.
</a:t>
            </a:r>
            <a:endParaRPr lang="en-US" sz="1240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Министерства Обороны РФ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событиях наступления: мемориалы и памятные даты
</a:t>
            </a:r>
            <a:endParaRPr lang="en-US" sz="1973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 и памятные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стран СНГ и Восточной Европы возведено множество мемориалов и памятников, посвящённых подвигу Красной армии, служащих символами памяти и уважения к героям войны.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даты и культурное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9 мая — ключевое памятное событие, поддерживаемое музеями и культурными мероприятиями, что способствует сохранению исторической памяти и формированию национальной идентичности.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Красной армии в культуре, литературе и СМИ
</a:t>
            </a:r>
            <a:endParaRPr lang="en-US" sz="2257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К. Симонова «Живые и мёртвые» отражает суровые реалии войны и подвиг советских солдат в период наступления.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Киноэпопея «Освобождение» демонстрирует масштаб и драматизм завершающих операций Великой Отечественной войны.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Твардовского «Василий Тёркин» символизирует мужество и стойкость советского народа.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Красной армии активно обсуждается в современных телесериалах, компьютерных играх и социальных сетях, поддерживая интерес молодого поколения.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оценки и дискуссии вокруг исторического значения наступления
</a:t>
            </a:r>
            <a:endParaRPr lang="en-US" sz="1852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роль Красной армии вызывает споры: одни страны подчеркивают её ключевую роль в освобождении Европы, а другие фокусируются на политических последствиях советизации.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научная среда демонстрирует полярные взгляды — от признания стратегического вклада СССР до критики послевоенных изменений в Восточной Европе.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затрагивают вопросы нарушения прав человека и последствия установления новых государственных режимов на освобождённых территориях.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исторической памяти продолжают влиять на современную политику и международные отношения, отражая сложность восприятия событий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наступления Красной армии
</a:t>
            </a:r>
            <a:endParaRPr lang="en-US" sz="2384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сформировало коллективную память о Второй мировой войне, служащую базой для осознания уроков тоталитаризма и ценности мира в современном мире.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исторический опыт помогает преодолевать националистические тенденции и споры, способствуя укреплению межгосударственного диалога и взаимопонимания в Европе.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является сохранение исторической правды и противодействие попыткам фальсификации фактов, что имеет глобальное значение для мира и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наступления Красной армии: уроки истории и современность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Красной армии завершило Вторую мировую войну, уничтожив нацизм и изменив политический ландшафт Европы, заложив основы международной безопасности и работы над исторической памятью.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2026-05-11T06:21:58Z</dcterms:created>
  <dcterms:modified xsi:type="dcterms:W3CDTF">2026-05-11T06:21:58Z</dcterms:modified>
</cp:coreProperties>
</file>