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тяжёлое наследие раздробленности
</a:t>
            </a:r>
            <a:endParaRPr lang="en-US" sz="4172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Италия прошла путь от разобщённости к единству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долго оставалась раздробленной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на полуострове не возникло единой власти: земли делили между собой княжества, республики и владения папы. Горы, соперничество городов и вмешательство соседних держав надолго задержали объединение страны.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 XIX веку: карта раздробленной страны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XIX века Италия была разделена на Пьемонт-Сардинию, Ломбардо-Венецианское королевство, Папскую область, Королевство Обеих Сицилий, Тоскану, Парму и Модену.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государство имело собственные законы, правителей, армию и денежную систему, поэтому жители разных земель жили по разным правилам и не чувствовали себя частью одной страны.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областями часто взимались пошлины, а перевозка товаров ограничивалась. Это мешало торговле и делало общий рынок почти невозможным.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политическая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правительства не могли проводить единую политику, договариваться о защите границ и совместно развивать дороги, промышленность и образование.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карта страны показала, насколько Италии нужны общие законы и единая власть, чтобы стать сильнее и самостоятельнее.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города-республики и их соперничество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на море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разбогатела благодаря морской торговле и связям с Востоком. Её корабли приносили товары, деньги и влияние, но усиливали соперничество с другими городами.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Генуя как соперник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Генуя боролась с Венецией за торговые пути в Средиземном море. Это соперничество делало Италию богатой, но не объединённой.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и банки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прославилась банковским делом, текстилем и культурой. Здесь формировались богатые семьи и сильные ремесленные традиции, но город защищал прежде всего свои интересы.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 и сила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 развивался как промышленный и военный центр. Его усиление помогало городу соперничать с соседями, однако общую страну всё равно не создавалось.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государства Италии в XIX веке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кто контролировал ключевые земли и почему именно Пьемонт-Сардиния стал центром объединения.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XIX века показывает: сильнее всего выделялся Пьемонт-Сардиния, а юг и центр оставались разобщёнными и зависимыми от старых порядков.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карты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влияние на итальянские земли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Испания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Испания в разные периоды поддерживали удобные им династии и старались не допустить усиления единого итальянского государства на полуострове.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область защищала независимость папы, но одновременно препятствовала созданию государства с Римом в центре. Из-за этого объединение долго оставалось незавершённым.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местные правители опирались не на поддержку жителей, а на помощь соседних держав. Такая зависимость делала Италию уязвимой и политически слабой.
</a:t>
            </a:r>
            <a:endParaRPr lang="en-US" sz="997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держала под своим влиянием Ломбардию и Венецию, подавляя выступления против власти. Это особенно ослабляло север Италии и мешало национальному движению.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раздробленность тормозила развитие Италии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земли редко действовали вместе: каждая защищала свои интересы и опасалась соседей. Это мешало создать единые институты и общие правила.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 — слабая власть и внешняя зависимость; остальные причины поддерживали разобщённость и замедляли экономический рост.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истории, обобщение по теме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севера и юга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земли раньше развивали фабрики, банки, торговлю и железные дороги. Здесь быстрее появлялись новые предприятия и росло число образованных горожан.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юг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дольше сохранялись крупные землевладения, сельское хозяйство и ручной труд. Экономика менялась медленнее, чем в северных областях.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жизни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городах было больше возможностей для работы и учёбы, а на юге бедность ощущалась сильнее. Это усиливало различия между регионами.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после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не исчезла вместе с политическим объединением. Она стала одной из самых трудных задач для нового итальянского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 Италии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XIX века по материалам школьного курса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 и идея единой республики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«Молодая Италия»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1831 году Джузеппе Мадзини создал тайное патриотическое движение «Молодая Италия». Его целью была свободная и единая страна, а не набор отдельных государств.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Республиканский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 считал, что Италия должна стать республикой, где власть принадлежит народу. Для своего времени это была смелая и вдохновляющая идея.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молодёжь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особенно поддерживали студенты, молодые патриоты и участники национального движения. Они видели в Мадзини пример человека, готового бороться за будущее страны.
</a:t>
            </a:r>
            <a:endParaRPr lang="en-US" sz="999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Мадзини не объединил Италию сразу, но помог людям поверить, что единая страна возможна. Его идеи стали важной частью национального движения.
</a:t>
            </a:r>
            <a:endParaRPr lang="en-US" sz="10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Кавур: дипломатия и реформы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вместо хаоса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радикальных заговоров, Кавур опирался на законы, административные изменения и хозяйственные меры. Это помогало ему привлекать сторонников и показывало, что объединение требует не только страсти, но и порядка.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Францией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Кавур умело использовал дипломатию и добился поддержки Франции против Австрии. Благодаря этому Пьемонт-Сардиния получила важного союзника в борьбе за североитальянские земли.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Кавур понимал, что единая Италия не возникнет только из восстаний. Его политика соединяла национальную идею с прагматичными решениями, поэтому он стал одним из главных архитекторов объединения.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Пьемонт-Сардиния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Кавур стремился сделать Пьемонт-Сардинию самым развитым итальянским государством. Он поддерживал промышленность, торговлю и строительство железных дорог, чтобы укрепить экономику и военную силу страны.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 и поход Тысячи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1860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и около тысячи добровольцев высадились на Сицилии. Этот смелый шаг дал начало стремительному походу против власти Бурбонов на юге Италии.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1860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быстро занял Сицилию, а затем двинулся на материк. Поддержка местного населения и успехи добровольцев помогли Гарибальди войти в Неаполь.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Победив, Гарибальди передал завоёванные территории королю Виктору Эммануилу II. Так он поставил интересы объединения выше своих республиканских взглядов.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объединения Италии по годам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объединение шло шаг за шагом: каждое новое присоединение меняло политическую карту полуострова и усиливало единое государство.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длительный и важный процесс пришёлся на 1859–1870 годы: именно тогда основные итальянские земли вошли в состав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карты; хронология объединения Италии, XIX век.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год: Рим вошёл в состав объединённой Италии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французов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Франция начала войну с Пруссией, её войска покинули Рим. Это создало для Италии редкую возможность установить контроль над городом, которого она добивалась много лет.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итальянской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1870 году итальянские войска вошли в Рим и заняли его. Так завершился важнейший этап объединения, потому что город был символом будущей столицы страны.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1871 году Рим стал столицей объединённой Италии. Выбор этого города подчёркивал стремление связать новую державу с её древней историей и общим прошлым.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 папством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потерял светскую власть, но сохранил духовное влияние на католиков. Из-за этого между церковью и государством надолго возникло напряжение.
</a:t>
            </a:r>
            <a:endParaRPr lang="en-US" sz="10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наследие раздробленности после объединения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трудности Италия унаследовала от прежней раздробленности и как они мешали созданию прочного единого государства.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объединения старые различия продолжали влиять на жизнь страны: политическое единство оказалось легче, чем экономическое и общественное сближение.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объединённая Италия не стала сильной сразу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быстрее развивал фабрики, банки и железные дороги, а юг дольше оставался преимущественно аграрным. Из-за этого страны внутри страны как будто жили в разном темпе.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связи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дороги и малое число удобных путей сообщения затрудняли торговлю и поездки. Между областями сохранялась дистанция, хотя государственная граница уже исчезла.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областях школы и образование развивались не одинаково. Это мешало людям легче понимать общие правила, участвовать в политике и чувствовать себя частью одной нации.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идентичность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прежде всего считали себя не итальянцами, а неаполитанцами, сицилийцами или ломбардцами. Общая национальная принадлежность формировалась постепенно, а не сразу после 1861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раздробленности в культуре и городах Италии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Флоренция, Милан, Неаполь и Рим сохранили памятники, которые напоминают о самостоятельной жизни городов-государств. Их площади, дворцы и крепости рассказывают об отдельной истории каждого центра.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Гербы, флаги и знаки на зданиях часто связаны с прежними правителями или республиками. Эти символы до сих пор помогают понять, как долго города существовали отдельно друг от друга.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областях Италии сохраняются местные диалекты и особые выражения. Они стали частью культурного богатства страны, но одновременно напоминают о прошлом политическом разобщении.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городов и регионов остались свои праздники, обряды и любимые местные обычаи. Это делает Италию разнообразной, хотя её история долго не была единой.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преодолеть раздробленность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стало результатом совместного действия патриотов, правителей и обычных жителей, а не одной удачной военной кампании.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равных по значимости стоят национальная идея и политическое руководство: без них военные победы и дипломатия не дали бы долгого результата.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об объединении Италии.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объединения Италии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дороги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и хорошие пути сообщения помогают стране жить как целое. Без них области остаются разобщёнными, даже если формально подчиняются одному правительству.
</a:t>
            </a:r>
            <a:endParaRPr lang="en-US" sz="978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сближает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учит не только чтению и письму, но и пониманию общей истории страны. Когда люди знают одно прошлое, им легче чувствовать себя частью одного народа.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необходим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стало возможным потому, что разные силы умели договариваться. Без компромисса между монархистами, республиканцами и жителями регионов страна могла бы надолго остаться разделённой.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не возникает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Италии показывает, что единое государство не появляется за один год. Для этого нужны долгие изменения, общие цели и готовность разных земель отказаться от соперничества.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 общность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сами по себе не мешают развитию, если есть общая политическая система. Но без неё даже богатая культура может усиливать разобщённость между людьми.
</a:t>
            </a:r>
            <a:endParaRPr lang="en-US" sz="9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объединение стало долгим ответом на века раздробленности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объединилась не сразу: века раздробленности, иностранное влияние и различия между регионами сделали этот путь долгим. Но именно объединение открыло стране дорогу к будущему.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2026-06-01T04:47:30Z</dcterms:created>
  <dcterms:modified xsi:type="dcterms:W3CDTF">2026-06-01T04:47:30Z</dcterms:modified>
</cp:coreProperties>
</file>