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Сергеевич Тургенев: писатель, который показал живую Россию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психологической прозы, раскрывший природу, людей и перемены XIX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жил в эпоху споров о будущем России и писал реалистично: о людях, их характерах, сомнениях и выборе. Его книги соединяют общественные вопросы и тонкие человеческие чувства.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мир русской прозы XIX 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писателя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1818 — рождение в Орле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Тургенев появился на свет 9 ноября 1818 года в дворянской семье, где рано познакомился с жизнью усадьбы.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Спасском-Лутовинове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в семейном имении дали ему наблюдения за природой, крестьянским бытом и отношениями в помещичьем доме.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Строгость матери, Варвары Петровны, помогла будущему писателю глубже понять характеры людей и напряжение семейной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Спасском-Лутовинове Тургенев особенно остро почувствовал красоту русской природы. Эти впечатления позже превратились в точные и лиричные пейзажи его прозы.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об усадьбе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стала для него не только местом детства, но и символом старого дворянского мира. В его книгах она звучит как часть памяти и ушедшей эпохи.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Спасское-Лутовиново в жизни и творчестве Тургенева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учился в Московском и Петербургском университетах, а затем продолжил занятия в Берлине, где познакомился с европейской философией и культурой.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первые литературные опыты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расширила его кругозор и помогла увидеть литературу как способ говорить о человеке, обществе и внутренних переживаниях без лишних украшений.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 и поэмы были ещё ученическими, но уже показывали его внимание к настроению, чувствам и тонким душевным движениям.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временной линии видны годы его главных публикаций и позднего творчества, а также переход от жизни в России к долгому пребыванию за границей.
</a:t>
            </a:r>
            <a:endParaRPr lang="en-US" sz="108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даты И. С. Тургенева, общепринятые в литературоведении; 1818–1883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известности связан с произведениями 1850–1860-х годов, но интерес к Тургеневу сохранялся до конца жизни.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Тургенева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охотника» и тема народа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крестьянские характеры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цикле крестьяне показаны не как безликая толпа, а как разные люди со своим голосом, достоинством и судьбой. Это делало книгу особенно сильной и правдивой.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крепостном праве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цикла заставляли читателей задуматься о несправедливости крепостной системы. Тургенев не спорил громко, но очень убедительно показывал человеческую боль и унижение.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шаг в реализме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охотника» укрепили реалистическую прозу в русской литературе. Писатель сумел соединить наблюдательность, сочувствие и точное изображение народной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953785"/>
            <a:ext cx="4365000" cy="13030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С. Тургенева; школьный литературный обзор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в разных книгах Тургенев раскрывал главные вопросы своей прозы.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разных жанрах Тургенев возвращается к личному выбору, внутренней драме и конфликту человека с обстоятельствами.
</a:t>
            </a:r>
            <a:endParaRPr lang="en-US" sz="1286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Тургенева и их темы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вышел в 1862 году и сразу стал заметным событием. В нём Тургенев показал, как по-разному люди смотрят на науку, искусство, традиции и общество.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«Отцы и дети» как главный спор эпохи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вокруг столкновения поколений: старшие защищают привычный порядок, а молодые требуют новых ответов и другой жизни. Этот спор был особенно важен для России 1860-х годов.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интересно тем, что не сводится к простому спору «кто прав». Тургенев показывает сложность времени и то, как общественные идеи влияют на личную судьбу.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уверен в силе науки, труда и практической пользы. Он отвергает многие старые авторитеты, поэтому кажется резким и независимым, но за этим скрываются одиночество и внутренняя напряжённость.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романа герой сталкивается с чувствами, которые не может объяснить только разумом. Тургенев показывает, что человек всегда сложнее своих взглядов и всегда состоит из противоречий.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Базаров как сложный герой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конфликт в прозе Тургенева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конфликта, заметная в «Асе», «Рудине», «Дворянском гнезде» и «Отцах и детях».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Тургенева помогает сразу понять настроение сцены: тишину вечера, тревогу ожидания, тихую радость или грусть героя без длинных пояснений.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произведениях Тургенева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точно замечает детали — свет, воздух, дорогу, деревья, поле. Из этих наблюдений складывается живой и очень узнаваемый образ русской природы.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часто связан с внутренним состоянием персонажа: природа как будто откликается на его мысли, сомнения и надежды, а не существует отдельно от сюжета.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выразительно это видно в «Записках охотника» и повестях, где описания природы создают лирическое настроение и делают текст более глубоким.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встречаются в разных жанрах: от повестей и романов до стихотворений в прозе.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С. Тургенева; обобщение по школьной программе по литературе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личные переживания героя связаны с вопросами времени, общества и нравственного выбора.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Тургенева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долго жил во Франции и Германии, но не терял связи с родной культурой: писал по-русски, следил за литературной жизнью и сохранял интерес к России.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был знаком со многими европейскими писателями и участвовал в культурной жизни своего времени, благодаря чему русская литература становилась заметнее за пределами страны.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его книг помогли зарубежным читателям узнать о русской жизни, характере и языке. Поэтому Тургенева считают одним из самых известных русских авторов в Европе.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Европа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пишет ясно и точно. Его фразы звучат плавно, а детали подбираются так, чтобы сразу создавать образ человека, места или чувства.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редко говорит о переживаниях прямо. Он показывает их через поступки, взгляды, паузы и разговоры, поэтому герои кажутся живыми и правдоподобными.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стиля Тургенева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632075"/>
            <a:ext cx="4164900" cy="21191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произведениям И. С. Тургенева и классиков XIX века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литературное своеобразие Тургенева и его место в русской прозе.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соединяет точность реализма с мягкой лиричностью, поэтому его проза узнаваема среди других авторов века.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другие писатели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раскрывает не только характер, но и важный вопрос своего времени: от слова и дела до чувства и долга.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в произведениях И. С. Тургенева: «Рудин», «Отцы и дети», «Ася», «Дворянское гнездо», «Накануне»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показывает, что человек всегда сложнее одного определения: в героях сочетаются сила, сомнение и внутренний выбор.
</a:t>
            </a:r>
            <a:endParaRPr lang="en-US" sz="1206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героев у Тургенева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признание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247725" y="1128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августа 1883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умирает в Буживале под Парижем. К этому времени он уже признан одним из крупнейших мастеров русской литературы.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26850" y="2871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продолжают читать и в России, и в Европе. Тургенев становится классиком, чьё творчество изучают в школе и в университете.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2889925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продолжает писать повести и «Стихотворения в прозе», в которых особенно заметны размышления о памяти, жизни и человеческом достоинстве.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Тургенева помогают увидеть, как по-разному думают люди разных поколений, и понять, почему спор о взглядах на жизнь бывает таким трудным и важным.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учат внимательно относиться к чужим чувствам. Писатель показывает, что за внешней уверенностью часто скрываются сомнения, одиночество и внутренняя борьба.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Тургенева легко узнать вечные темы: любовь, выбор, дружбу, утрату и надежду. Поэтому они остаются понятными даже спустя много лет.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Тургенева развивает вкус к точному слову и учит замечать красоту в природе, в поступках людей и в простых жизненных деталях.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Тургенев важен для современного читателя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Тургенев: классик, который помогает понять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показал Россию XIX века через природу, усадьбу, народную жизнь и внутренний мир героев. Его книги учат думать, чувствовать и уважать человека.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2026-05-22T21:59:18Z</dcterms:created>
  <dcterms:modified xsi:type="dcterms:W3CDTF">2026-05-22T21:59:18Z</dcterms:modified>
</cp:coreProperties>
</file>