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власть после революции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власть и быт после 1917 года: свободы, социальные группы, война и контроль.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1917–1921 годах: исторический контекст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сменила монархию, Октябрьское восстание — передало власть большевикам. Первая мировая война усилила кризис снабжения и управления. К 1917 году дефицит хлеба, инфляция и забастовки сделали смену власти возможной и быстрой.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потерял власть и кто её получил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элиты — дворянство, высшее чиновничество, крупные собственники и значительная часть офицеров — утратили влияние и привычные рычаги управления.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Решающее значение имели контроль над Петроградом и Москвой, опора на часть рабочих и солдат, а также готовность новой власти принимать жёсткие решения.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реальная власть закреплялась постепенно: через Советы, партийные структуры большевиков, революционные комитеты и вооружённые отряды.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разворачивался не только в столицах: местные органы и вооружённые группы нередко определяли, кто распоряжается властью в конкретном городе или районе.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имперского порядка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«рассыпается» на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Полиция, суд, министерства и земства уже не обеспечивали устойчивое единое управление. Там, где исчезала привычная администрация, возникали новые посредники власти — советы и комитеты.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Очереди, митинги и вооружённые патрули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трудности и политические столкновения шли рядом: очереди за продуктами сменялись митингами, а порядок всё чаще обеспечивали вооружённые патрули. Городское пространство становилось «языком» смены власти.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Ревкомы и стихийные органы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разрыва прежних институтов усиливались ревкомы и самочинные структуры. Они закрывали вакуум власти, но делали управление неровным и зависимым от конкретной силы и настроения в регионе.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устанавливалась новая власть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мер после Октября 1917 года.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Декрет о земле и крестьянский вопрос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Декрет о земле отменил помещичью собственность и передал землю в общенародное пользование без выкупа, легализовав передел для миллионов крестьян.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быстро проявилось столкновение ожиданий и политики государства: контроль над хлебом и заготовками ограничивал свободу хозяйствования и усложнял жизнь деревни.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это стало обещанной «свободой»: старое помещичье землевладение разрушалось, а право на землю начинало восприниматься как новый общественный порядок.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33438" y="2362487"/>
            <a:ext cx="1503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Рабочие, заводы и новая дисциплина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вместо самостоятельного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рабочих о расширении влияния на предприятия столкнулись с тем, что промышленность начали управлять централизованно через государственные решения.
</a:t>
            </a:r>
            <a:endParaRPr lang="en-US" sz="896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повинность и жёсткая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Вводились обязательные нормы труда и строгая дисциплина. За нарушения и «саботаж» отвечали административными мерами, меняя привычные правила работы.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крупных производств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предприятия переходили в государственную собственность. Это усиливало роль государства как работодателя и организатора производства.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распределение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продовольственных карточек и административного распределения сделала городское население всё более зависимым от государства и его поставок.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база и противники новой власти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группа теряла собственность, статус или политическое влияние, тем вероятнее становилось сопротивление новой власти.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концентрировалась в промышленных центрах и среди людей, чья жизнь сильнее всего зависела от войны и её последствий.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классификация групп поддержки и сопротивления по материалам школьного курса (точные доли в данных не приводятся).
</a:t>
            </a:r>
            <a:endParaRPr lang="en-US" sz="5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750696"/>
            <a:ext cx="5253300" cy="10197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политической свободы к контролю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 многопартийности и выборов власть перешла к системе чрезвычайных мер и партийно-государственному контролю.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Плюрализм первых месяцев оказался недолгим: быстро усилились механизмы давления и исключения политических конкурентов.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ключевым решениям периода революции и Гражданской войны (точные ссылки в рамках курса).
</a:t>
            </a:r>
            <a:endParaRPr lang="en-US" sz="5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 милитаризация общества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год: начало войны и рост мобилизации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Красной армии и белых сил резко расширилось. Военная логика начала управлять снабжением, транспортом и трудовой дисциплиной, вовлекая общество в постоянную мобилизацию.
</a:t>
            </a:r>
            <a:endParaRPr lang="en-US" sz="878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 год: расширение фронтов и вмешательство внешних сил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противоборства регулярных армий, усилились действия зелёных отрядов и крестьянских повстанцев. Граница между фронтом и тылом размывалась, а насилие становилось фоном повседневности.
</a:t>
            </a:r>
            <a:endParaRPr lang="en-US" sz="888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 год: борьба за контроль над территориями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принимались быстрее и жёстче, потому что управление зависело от военного успеха. Снабжение, труд и транспорт перестраивались под нужды армии, а гражданские механизмы ослабевали.
</a:t>
            </a:r>
            <a:endParaRPr lang="en-US" sz="867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1921–1922 годы: окончание крупнейших кампаний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периода страна переживала тяжёлые последствия войны: разрыв хозяйственных связей, бедность и массовые лишения. Милитаризация закрепила привычку к чрезвычайным мерам в управлении.
</a:t>
            </a:r>
            <a:endParaRPr lang="en-US" sz="8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«Военный коммунизм» опирался на продразвёрстку: государство изымало хлеб у производителей для снабжения армии и городов, стремясь заменить рыночные механизмы централизованным планированием и учётом.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«Военный коммунизм» как система чрезвычайного времени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проводилась национализация крупной промышленности и жёсткая регламентация труда: торговля ограничивалась, а снабжение всё чаще переводилось в натуральную форму и распределение.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Денежное обращение ослабевало, поэтому обычным способом выживания становился натуральный обмен и использование «своих» каналов получения вещей и еды, особенно в периоды сбоя поставок.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помогала поддерживать работу транспорта и закупки для фронта, но одновременно подрывала стимулы к производству: падали объёмы выпуска, росли перебои и недовольство в обществе.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экономики и уровня жизни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«одну причину», а общий результат разрыва хозяйственных связей: промышленность сокращалась, логистика слабела, а городская жизнь всё больше зависела от чрезвычайного распределения.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спад к 1921 году означает, что экономические механизмы революционного времени не компенсировали издержки войны и мобилизаций, а цена централизации оказалась высокой для повседневного уровня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Учебно-справочные обобщения по периоду 1918–1921 гг.; значения представлены как относительные индексы (1913=100), точные единицы в разных источниках различаются.
</a:t>
            </a:r>
            <a:endParaRPr lang="en-US" sz="5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 условиях дефицита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Очереди, карточки и энергетический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1918–1921 годах люди чаще сталкивались с очередями и нормированным снабжением по карточкам. Перебои с отоплением и топливный голод делали жильё холодным, а быт — более изнурительным и непредсказуемым.
</a:t>
            </a:r>
            <a:endParaRPr lang="en-US" sz="99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Коммунальный быт и эпидемиологические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квартиры уплотняли людей, увеличивая трения и нагрузку на общие помещения. В городах и деревнях распространялись эпидемии, а выживание всё чаще зависело от знакомств, неформального обмена и приспособляемости к нехватке.
</a:t>
            </a:r>
            <a:endParaRPr lang="en-US" sz="9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ВЧК использовалась как ключевой инструмент против «контрреволюции», спекуляции, саботажа и вооружённого сопротивления. Насилие становилось частью управления, а решения всё чаще принимались вне обычных процедур.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арестов, заложников, внесудебных мер, лагерей и расстрелов поддерживала атмосферу страха. Это подчиняло общество логике чрезвычайной власти и усиливало дисциплину под угрозой наказания.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сопровождались пропагандой, которая объясняла жёсткость необходимостью защитить революцию, государство и «трудящихся». Так формировалась поддержка насилия или хотя бы молчаливое согласие.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контроль и репрессивный аппарат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кризиса старого режима к новой государственности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последовательность: смена власти → война → централизация → оформление советских структур с партийным ядром.
</a:t>
            </a:r>
            <a:endParaRPr lang="en-US" sz="11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52258"/>
            <a:ext cx="346800" cy="30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82484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50641" y="3151554"/>
            <a:ext cx="296887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нового человека и новая культура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делало ставку на обучение как средство политического воспитания. Расширение грамотности должно было превратить повседневные знания в инструмент формирования лояльности и общей идеологической картины мира.
</a:t>
            </a:r>
            <a:endParaRPr lang="en-US" sz="928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Коллективизм вместо прежних ориентиров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Идеалы общественного служения вытесняли привычный фокус на личной выгоде. В повседневной культуре поощрялась дисциплина, совместная ответственность и подчинение индивидуальных интересов коллективу.
</a:t>
            </a:r>
            <a:endParaRPr lang="en-US" sz="901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Агитация и публичная 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митинги и массовые кампании поддерживали ощущение участия в «деле революции». Политическая активность становилась нормой, а не выбором, и закреплялась через регулярные призывы и события.
</a:t>
            </a:r>
            <a:endParaRPr lang="en-US" sz="928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символика и «красные»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символика, торжественные даты и красные праздники создавали единую эмоциональную среду. Через ритуалы формировалась общая идентичность и чувство принадлежности к государству и его целям.
</a:t>
            </a:r>
            <a:endParaRPr lang="en-US" sz="9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женщин и молодёжи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1917–1918 годы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получили формальное равноправие и новые возможности участия в общественной жизни. Параллельно усиливалась государственная повестка, задававшая рамки поведения и ожиданий.
</a:t>
            </a:r>
            <a:endParaRPr lang="en-US" sz="999" dirty="0"/>
          </a:p>
        </p:txBody>
      </p:sp>
      <p:sp>
        <p:nvSpPr>
          <p:cNvPr id="10" name="Text 3"/>
          <p:cNvSpPr txBox="1"/>
          <p:nvPr/>
        </p:nvSpPr>
        <p:spPr>
          <a:xfrm>
            <a:off x="30076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1919–1920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активно вовлекали в комсомол и кампании ликвидации неграмотности. Новые формы организации объединяли обучение и политическую активность в единую повседневность.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076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возможности сочетались с жёсткой идеологической дисциплиной. От всех возрастных групп ожидалась полная лояльность новой власти, что влияло и на быт, и на учебу, и на работу.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Миграции, потери и социальные последствия войны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меняли состав городов и деревень: усиливались разрывы связей, росла неопределённость статусов и обострялись проблемы занятости. Это сказывалось на социальной стабильности.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обобщённом виде видно, что основная доля потерь связана не только с фронтом, но и с гуманитарным кризисом: голодом, перемещениями и распадом семейных структур.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последствиям Гражданской войны и кризиса 1918–1921 гг.; значения показаны как относительные доли, без указания точных чисел, так как оценки в источниках разнятся.
</a:t>
            </a:r>
            <a:endParaRPr lang="en-US" sz="5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2318" y="1318200"/>
            <a:ext cx="4759364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для общества и власти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суммирует, как революционный перелом изменил политический порядок, социальную структуру, экономическое управление, культурную среду и человеческие судьбы.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изменения одновременно закрепляли централизованную власть и расширяли управляемость общества, но усиливали зависимость людей от государства и повышали цену конфликтов и мобилизаций.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по периоду 1917–1921 гг. в рамках школьных учебных курсов по истории России.
</a:t>
            </a:r>
            <a:endParaRPr lang="en-US" sz="5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послереволюционного перелома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власть и общество перестроились вокруг партии, государства и мобилизации ресурсов. Открылись социальные лифты, но политические свободы сузились, а насилие закрепилось как управленческий инструмент.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2026-05-11T14:41:50Z</dcterms:created>
  <dcterms:modified xsi:type="dcterms:W3CDTF">2026-05-11T14:41:50Z</dcterms:modified>
</cp:coreProperties>
</file>