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757463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Южной Америки: природа, государства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материкy с Андами, Амазонкой и ярким культурным разнообразием.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Южная Америка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лежит между Атлантическим и Тихим океанами, почти вся — в Южном полушарии. Здесь соседствуют жаркие тропики, высокие горы и более прохладный юг, а расположение стран сильно влияет на их природу и жизнь людей.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37463" y="265825"/>
            <a:ext cx="4400374" cy="4556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государства входят в Южную Америку
</a:t>
            </a:r>
            <a:endParaRPr lang="en-US" sz="3171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000" y="146862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расположены 12 независимых государств: Аргентина, Боливия, Бразилия, Венесуэла, Гайана, Колумбия, Парагвай, Перу, Суринам, Уругвай, Чили и Эквадор.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35000" y="2571550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Гвиана находится в Южной Америке, но не является отдельным государством: это заморское владение Франции со своим административным статусом.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000" y="3674475"/>
            <a:ext cx="3861000" cy="9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занимает почти половину площади материка, а Суринам относится к числу самых небольших стран региона, что делает контрасты особенно заметными.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7971" y="1762825"/>
            <a:ext cx="4058658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Южной Америки по площади и населению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по-разному сочетаются размер территории и число жителей в странах материка.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резко выделяется по площади, а по населению очень плотными становятся Бразилия и Колумбия; у Уругвая территория намного меньше, но уровень заселения заметно скромнее.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10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крупнейшими и малыми странами материка особенно хорошо видна при сравнении в одной шкале.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2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стран Южной Америки по площади
</a:t>
            </a:r>
            <a:endParaRPr lang="en-US" sz="2882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доминирует по площади, а остальные страны заметно меньше; это подчеркивает крайнее территориальное неравенство региона.
</a:t>
            </a:r>
            <a:endParaRPr lang="en-US" sz="12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081" y="265825"/>
            <a:ext cx="4425738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510050" y="314175"/>
            <a:ext cx="42465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 — главная горная система материка
</a:t>
            </a:r>
            <a:endParaRPr lang="en-US" sz="3171" dirty="0"/>
          </a:p>
        </p:txBody>
      </p:sp>
      <p:sp>
        <p:nvSpPr>
          <p:cNvPr id="10" name="Text 2"/>
          <p:cNvSpPr txBox="1"/>
          <p:nvPr/>
        </p:nvSpPr>
        <p:spPr>
          <a:xfrm>
            <a:off x="4895650" y="1660675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западной окраины Южной Америки на тысячи километров и проходят через несколько стран, формируя природный «каркас» материка.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895650" y="27345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Высочайшая вершина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находится Аконкагуа — самая высокая точка Южной Америки. Большие высоты влияют на температуру, количество осадков и условия жизни в горах.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895650" y="3808463"/>
            <a:ext cx="3861000" cy="9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 затрудняет строительство дорог и расселение людей, но создаёт возможности для террасного земледелия, добычи полезных ископаемых и горного туризма.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бассейн Амазонки поддерживает влажные леса, богатое биоразнообразие и важную роль региона в природном равновесии.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млн км²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площадь бассейна Амазонки, одного из крупнейших речных бассейнов мира.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географические данные о бассейне Амазонки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влияют на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рельефом, климатом и хозяйственной деятельностью в разных частях Южной Америки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444" y="1533950"/>
            <a:ext cx="234413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7569" y="326100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87569" y="15339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0444" y="326100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стран Южной Америки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Испанский язык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большинстве стран материка именно испанский язык используется как государственный или основной. Это связано с испанской колонизацией и долгим историческим влиянием Испании.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европейские языки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Гайане широко используется английский, а в Суринаме — нидерландский. Эти страны заметно отличаются от испаноязычного окружения своей колониальной историей.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Португальский в Бразилии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среди соседей: здесь государственный язык — португальский. Он сформировался как главный язык огромной страны с особой историей развития.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коренных народов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районах сохраняются кечуа и аймара, а также другие местные языки. Они помогают понять связь современных стран Южной Америки с древними культурами.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310211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города растут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привлекают людей рабочими местами, портами, университетами и услугами. Поэтому именно они становятся главными центрами культуры и экономики Южной Америки.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11853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внутри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столицы находятся не на побережье, а в глубине территории: Бразилиа, Богота, Кито и Ла-Пас. Такое размещение помогает управлять страной и учитывать рельеф.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530160" y="1726375"/>
            <a:ext cx="1527789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Сан-Паулу, Рио-де-Жанейро, Буэнос-Айрес, Лима, Богота и Сантьяго — крупнейшие города материка. В них сосредоточены население, транспорт и деловая жизнь стран.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Южной Америке особенно выделяются страны с большими городами и густонаселёнными побережьями, где сосредоточены транспорт, промышленность и основные рабочие места.
</a:t>
            </a:r>
            <a:endParaRPr lang="en-US" sz="969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ООН и национальных статистических служб, 2023–2024; значения округлены.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крупнейших стран материка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между Бразилией и остальными странами очень велик; население региона распределено неравномерно и тяготеет к крупным центрам.
</a:t>
            </a:r>
            <a:endParaRPr lang="en-US" sz="11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занимаются страны Южной Америки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Аргентина, Бразилия и Парагвай выращивают сою, кукурузу, кофе и другие культуры, используя плодородные равнины и тёплый климат. Сельское хозяйство остаётся важной частью экспорта и занятости населения.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сырья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Чили, Перу и Бразилия получают значительную часть доходов от добычи меди, железной руды, серебра и других полезных ископаемых. Эти ресурсы идут на внутренние нужды и на продажу за рубеж.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 порты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Побережья Тихого и Атлантического океанов поддерживают рыболовство, морскую торговлю и работу крупных портов. Для многих стран это удобный путь к внешним рынкам и международным перевозкам.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 услуги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Водопады, горы, древние памятники и национальные парки привлекают туристов, а в столицах и больших городах быстро развиваются транспорт, образование, банки и сфера услуг.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0000" y="1852532"/>
            <a:ext cx="3856200" cy="18430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5122850" y="1722800"/>
            <a:ext cx="3690600" cy="6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природные зоны распределяются по матерiku и чем они отличаются по условиям жизни и хозяйственной деятельности.
</a:t>
            </a:r>
            <a:endParaRPr lang="en-US" sz="1124" dirty="0"/>
          </a:p>
        </p:txBody>
      </p:sp>
      <p:sp>
        <p:nvSpPr>
          <p:cNvPr id="6" name="Text 2"/>
          <p:cNvSpPr txBox="1"/>
          <p:nvPr/>
        </p:nvSpPr>
        <p:spPr>
          <a:xfrm>
            <a:off x="5122850" y="2710670"/>
            <a:ext cx="36906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определяют, где развиваются земледелие, пастбища, лесное хозяйство и заселение; особенно заметен контраст между влажным севером и сухим западом.
</a:t>
            </a:r>
            <a:endParaRPr lang="en-US" sz="1025" dirty="0"/>
          </a:p>
        </p:txBody>
      </p:sp>
      <p:sp>
        <p:nvSpPr>
          <p:cNvPr id="7" name="Text 3"/>
          <p:cNvSpPr txBox="1"/>
          <p:nvPr/>
        </p:nvSpPr>
        <p:spPr>
          <a:xfrm>
            <a:off x="5093475" y="3704700"/>
            <a:ext cx="36906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карты и школьные атласы Южной Америки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49300" y="139500"/>
            <a:ext cx="8534700" cy="11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Южной Америки и их особенности
</a:t>
            </a:r>
            <a:endParaRPr lang="en-US" sz="3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31" y="1419463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8800" y="141946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8975" y="141945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175" y="3188388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5544" y="3188388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достопримечательности стран материка
</a:t>
            </a:r>
            <a:endParaRPr lang="en-US" sz="2786" dirty="0"/>
          </a:p>
        </p:txBody>
      </p:sp>
      <p:sp>
        <p:nvSpPr>
          <p:cNvPr id="15" name="Text 2"/>
          <p:cNvSpPr txBox="1"/>
          <p:nvPr/>
        </p:nvSpPr>
        <p:spPr>
          <a:xfrm>
            <a:off x="9020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 Анхель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9019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водопад мира находится в Венесуэле. Он поражает высотой падения воды и труднодоступностью, поэтому особенно ценится путешественниками и исследователями.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834675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Титикака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34575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высокогорное озеро на границе Перу и Боливии известно как одно из самых высоких судоходных озёр мира и важный природный объект Анд.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744850" y="1310850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Солончак Уюни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6744750" y="1833925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Боливии расположен огромный солончак, который выглядит как белая равнина после дождей. Это одно из самых необычных природных мест Южной Америки.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902050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Атакама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901950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на севере Чили считается одной из самых сухих на планете. Её пейзажи привлекают туристов, а сухой климат помогает научным наблюдениям.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3834675" y="3079775"/>
            <a:ext cx="20730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
</a:t>
            </a:r>
            <a:endParaRPr lang="en-US" sz="1200" dirty="0"/>
          </a:p>
        </p:txBody>
      </p:sp>
      <p:sp>
        <p:nvSpPr>
          <p:cNvPr id="24" name="Text 11"/>
          <p:cNvSpPr txBox="1"/>
          <p:nvPr/>
        </p:nvSpPr>
        <p:spPr>
          <a:xfrm>
            <a:off x="3834575" y="3602850"/>
            <a:ext cx="20730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границе Бразилии и Аргентины находится знаменитый национальный парк с водопадами и влажными лесами. Это один из символов природного богатства материка.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разные природные условия определяют способы расселения, транспорта и хозяйства в странах Южной Америки.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проблемы и их защита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0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теряет большие площади леса из-за вырубки, пожаров и расширения хозяйственной деятельности. Это ослабляет природный баланс, сокращает места обитания животных и влияет на климат.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5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создаются национальные парки, заповедники и программы восстановления лесов. Такие меры помогают сохранять редкие виды, чистую воду и природные ландшафты для будущих поколений.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9" y="2970149"/>
            <a:ext cx="2446087" cy="1594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защищает плодородные почвы, реки, воздух и биологическое разнообразие. Без ответственного отношения к природным ресурсам труднее развивать туризм, сельское хозяйство и жизнь людей.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климат также влияют океанические течения у тихоокеанского побережья и высота Анд, которая заметно меняет температуру и количество осадков.
</a:t>
            </a:r>
            <a:endParaRPr lang="en-US" sz="113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климатическая характеристика Южной Америки по школьным географическим атласам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на материке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влажные территории связаны с Амазонией, а самые сухие — с побережьем Перу и Чили; рельеф усиливает климатические контрасты.
</a:t>
            </a:r>
            <a:endParaRPr lang="en-US" sz="114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черты и различия стран Южной Америки
</a:t>
            </a:r>
            <a:endParaRPr lang="en-US" sz="3320" dirty="0"/>
          </a:p>
        </p:txBody>
      </p:sp>
      <p:sp>
        <p:nvSpPr>
          <p:cNvPr id="9" name="Text 2"/>
          <p:cNvSpPr txBox="1"/>
          <p:nvPr/>
        </p:nvSpPr>
        <p:spPr>
          <a:xfrm>
            <a:off x="1110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историческое прошлое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региона сформировались после колонизации европейскими державами, поэтому в них широко распространены испанский и португальский языки, а также сходные культурные традиции.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110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масштабы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 выделяется огромной площадью и населением, тогда как Уругвай, Суринам и Гайана намного меньше. Из-за этого страны по-разному организуют транспорт, города и хозяйство.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059400" y="1546375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контрасты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соседствуют влажные леса, горы, степи, саванны и пустыни. Эти различия влияют на климат, сельское хозяйство, размещение населения и выбор профессий.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059400" y="3100200"/>
            <a:ext cx="33345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страны сильнее зависят от добычи полезных ископаемых, другие — от сельского хозяйства, рыболовства или туризма. Такой выбор связан с природными ресурсами и положением страны.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7110" y="1762825"/>
            <a:ext cx="3480380" cy="193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сведения о некоторых странах материка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несколько стран Южной Америки, их столицы и одна характерная особенность каждой страны.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материка различаются размерами и особенностями развития, но у каждой есть чёткие географические и исторические признаки, которые легко запомнить.
</a:t>
            </a:r>
            <a:pPr algn="l" indent="0" marL="0">
              <a:lnSpc>
                <a:spcPct val="15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справочники и школьные атласы Южной Америки
</a:t>
            </a:r>
            <a:endParaRPr lang="en-US" sz="109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контрастов и открытий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объединяет страны с разными масштабами, языками и хозяйством, но с общими природными богатствами, яркой историей и сильной связью человека с окружающей средой.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2026-05-29T14:17:20Z</dcterms:created>
  <dcterms:modified xsi:type="dcterms:W3CDTF">2026-05-29T14:17:20Z</dcterms:modified>
</cp:coreProperties>
</file>