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«Зима недаром злится…» Ф. И. Тютчев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зимы и весны в стихах Тютчева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который слышал дыхание природы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который слышал дыхание природы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Фёдор Иванович Тютчев умел замечать, как меняются небо, ветер, снег и тепло. Его короткие стихи будто оживают: природа в них движется, спорит, радуется и удивляет яркими образами.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 время, когда зима уже ослабевает, но ещё пытается удержать свои владения. В её движении чувствуется упорство и сердитое сопротивление.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не спорит громко, а приходит спокойно и уверенно. Её появление постепенно меняет всё вокруг: холод отступает, а природа словно просыпается после долгого сна.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превращает обычную смену сезонов в маленькую сказку. Поэтому читать стихотворение интересно: кажется, будто перед нами не погода, а живые герои.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рассказывает стихотворение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изображена зима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изображена зима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у Тютчева похожа на сердитую и упрямую героиню. Она злится, шумит, не хочет уступать место и старается удержать холод как можно дольше.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образ связан со снегом, ветром, льдом и серым небом. Перед глазами сразу возникает метель, сугробы и колючий морозный воздух.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стихотворении кажется молодой, смелой и светлой. Она приходит не спеша, но уверенно, и с каждым шагом её сила становится заметнее.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изображена весна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весной связаны тепло, солнце, ручьи и капель. Эти подробности помогают почувствовать, как снег начинает таять, а мир вокруг меняется.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приносит радость и надежду. Она напоминает, что после холода всегда наступает время новых красок, звуков и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зимы к весне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в стихотворении меняется природа и уступает место теплу.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долгой зимы весна обязательно приходит. Никакой холод не может остаться навсегда, потому что природа живёт по своим законам и всё время обновляется.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000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показывает, что смена времён года — это не просто погода. Это радостное напоминание о том, что жизнь сильнее стужи.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19425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надеяться и ждать перемен. Даже если вокруг ещё снег и ветер, впереди уже есть тепло, свет и новая жизнь.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стихотворения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глаголы делают стихотворение живым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833650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спор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выбирает глаголы, которые показывают действие, а не просто описание. Зима и весна ведут себя как участники спора, поэтому строки читаются как маленькая сценка.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364127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Звучные слова помогают услышать шум ветра, треск льда и звон капели. Из-за этого стихотворение кажется не тихим рассказом, а настоящим движением природы.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2613" y="1926628"/>
            <a:ext cx="270375" cy="30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8150" y="1935028"/>
            <a:ext cx="292200" cy="292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59100" y="1964248"/>
            <a:ext cx="292200" cy="2337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олицетворение важно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566428"/>
            <a:ext cx="27219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как персонаж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ведёт себя, словно живой герой: сердится, ворчит и сопротивляется. Так холодное время года становится понятным и даже немного смешным.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11645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как героиня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тоже выглядит как настоящий персонаж. Она идёт вперёд спокойно и уверенно, будто знает: её время уже настало.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5740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говорит с читателем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олицетворению стихотворение похоже на сказку. Природа не молчит, а словно разговаривает и показывает свой характер.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стихотворения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чувствуется холод, напряжение и недовольство зимы. Всё вокруг кажется строгим и немного сердитым.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9102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появляются признаки перемен. Настроение становится светлее, а ожидание тепла — всё радостнее.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1205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слышится победа весны. Остаётся бодрое, звонкое чувство и ожидание тёплых дней.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Картины природы в стихотворении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ещё держится, но уже сдаётся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перед глазами встаёт зимний двор: белые сугробы, ледяной ветер и серое небо. Но мороз уже не кажется хозяином. В этой картине слышится, как холод понемногу теряет силу, а природа готовится к перемене.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ручьи под снегом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снег начинает темнеть и оседать, будто устал спорить с теплом. На его месте появляются проталины и быстрые ручьи. Картина становится подвижной: вода бежит, блестит на солнце и словно торопит весну.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свет приходит на смену холоду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пейзаж заметно меняется: воздух становится мягче, небо светлеет, а вокруг чувствуется оживление. Снег тает всё быстрее, и в этой смене легко увидеть тихую победу тепла над зимней стужей.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читаются быстро, поэтому стихотворение звучит живо и бодро. Кажется, будто природа сама спешит показать, как зима отступает перед весной.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похожие звуки делают речь особенно певучей. Они создают ощущение движения, как будто всё вокруг качается, тает и просыпается одновременно.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Звонкие слова помогают услышать шум ветра, скрип льда и капель с крыш. Благодаря этому текст не только читается, но и словно звучит вокруг нас.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звучание строк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стихотворения похож на весеннее пробуждение: сначала медленно, а потом всё быстрее. От строки к строке чувствуется, как природа меняется на глазах.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всего несколько ярких образов, и каждый сразу понятен: снег, холод, тепло, ручьи, солнце. Ребёнку легко представить такую картину и удержать её в памяти.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и весна противопоставлены очень ясно, почти как два героя сказки. Когда один образ борется с другим, строки запоминаются лучше, потому что в них есть маленький сюжет.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звучит плавно и красиво, без сложных слов и длинных объяснений. Каждая строка короткая, поэтому её удобно повторять вслух и учить почти как весёлую песенку.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запомнить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заметить при чтении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639325" y="1117025"/>
            <a:ext cx="39504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Начало: зима сопротивляется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кажется, что мороз не хочет уступать место. В стихотворении чувствуется напряжение, словно холод ещё старается удержать власть.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55977" y="2354952"/>
            <a:ext cx="39504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Развитие: появляются признаки тепла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всё меняется: снег слабеет, возникают первые ручьи, а воздух становится мягче. Весна уже близко и уверенно движется вперёд.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636319" y="3592877"/>
            <a:ext cx="39504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Финал: весна побеждает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становится ясно, что стужа не может остаться навсегда. Тепло берёт верх, и стихотворение завершается радостным ожиданием обновления.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как победа света и тепла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как победа света и тепла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стихотворении приходит не шумно, а уверенно и спокойно. Вместе с ней появляется свет, а холод начинает отступать, будто кто-то открыл окно в тёплый день.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весны означает больше, чем просто таяние снега. Это пробуждение земли, радость перемен и чувство свежести, которое особенно ясно после долгой зимы.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показывает именно ту весну, которую хорошо знает русский читатель: ещё лежит снег, но уже слышна капель и чувствуется приближение тепла.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природа в стихотворении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нет далёкой и условной природы. Всё очень знакомо: холодный воздух, тающий снег, ручьи и светлое небо, как в обычный весенний день.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текст кажется особенно близким. В нём легко узнать русскую весну — не торопливую, но неизбежную, с её долгожданным приходом после зимы.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приёмы использует поэт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Показано, как поэт превращает обычную смену времён года в живую и понятную картину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53085" y="1244261"/>
            <a:ext cx="292200" cy="29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93273" y="2523136"/>
            <a:ext cx="292200" cy="292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1358" y="3802011"/>
            <a:ext cx="292200" cy="292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это стихотворение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420060" y="1235861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перемены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внимательно смотреть на природу. Даже маленькие изменения — капель, проталины, ручьи — показывают, как жизнь просыпается после холода.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60248" y="2514736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Верить в тепло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напоминает, что после трудного и холодного времени обязательно приходит светлый период. Это простая, но очень важная мысль для каждого читателя.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78333" y="3793611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Радоваться обновлению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показывает, что перемены могут приносить радость. Весна не просто тает снег, она дарит надежду, свежесть и ощущение нового начала.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298"/>
            <a:ext cx="4270500" cy="17682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3052536"/>
            <a:ext cx="4270500" cy="17682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стихотворение нравится детям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82100" y="1406850"/>
            <a:ext cx="38880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как маленькая сказка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нравится, когда природа ведёт себя как живой герой. Здесь зима сердится, а весна смело идёт вперёд, и всё это похоже на весёлую сказочную сценку. Читать такие строки легко и интересно, потому что сюжет сразу понятен.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82100" y="3231975"/>
            <a:ext cx="38880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картины и радостный конец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много знакомых и красивых образов: снег, солнце, ручьи, тающий лёд. Сначала холодно, а потом становится светлее, и это особенно приятно. Конец звучит радостно, как первые тёплые дни после долгой зимы.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весна побеждает, а поэзия оживает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показывает простую и прекрасную истину: зима не бывает вечной. Сильные образы, живое движение и радостное ожидание тепла делают стихотворение настоящим маленьким чудом.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2026-05-24T03:49:09Z</dcterms:created>
  <dcterms:modified xsi:type="dcterms:W3CDTF">2026-05-24T03:49:09Z</dcterms:modified>
</cp:coreProperties>
</file>