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множители: несколько приёмов в одной задаче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превращается в произведение — шаг за шагом.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раскладывать 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упрощать выражения, решать уравнения и сокращать дроби. В 7 классе особенно важно научиться сочетать общий множитель, группировку и формулы сокращённого умножения.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найти скрытое произведение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знакомое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легче разложить, если в нём есть общий множитель или узнаваемая формула. Тогда длинная запись быстро превращается в короткое и удобное произведение.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Уменьшаем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множителя или группировки выражение становится короче, а дальнейшие действия — проще. Это особенно заметно в примерах 6x+9 и ax+ay+bx+by.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считается верным только тогда, когда исходное выражение и полученное произведение равны. Поэтому каждое преобразование нужно выполнять аккуратно и без потери слагаемых.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удачное разложение стоит перепроверить раскрытием скобок. Такая проверка показывает, не пропущен ли знак, множитель или одно из слагаемых.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общего множителя в каждом слагаемом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все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должен делить каждое слагаемое без остатка. Сначала смотрят на число, затем на буквы и степени, которые встречаются в каждом члене многочлена.
</a:t>
            </a:r>
            <a:endParaRPr lang="en-US" sz="2741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наибольший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6x²+9x общий множитель — 3x. После выноса за скобки получаем 3x(2x+3), а исходная запись становится короче и нагляднее.
</a:t>
            </a:r>
            <a:endParaRPr lang="en-US" sz="2900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8a³−12a² общий множитель равен 4a². Поэтому запись преобразуется в 4a²(2a−3), где внутри скобок остаётся более простая разность.
</a:t>
            </a:r>
            <a:endParaRPr lang="en-US" sz="2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приём разложения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типовых задач 7 класса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как первый шаг решения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общего делителя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слагаемые делятся на одно число, букву или степень, этот множитель выносят за скобки. Так сразу видна более простая структура выражения.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4a²+8a = 4a(a+2), а 12x³−6x² = 6x²(2x−1). В каждом случае общее число и буквы переходят перед скобками.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следующему шагу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множителя иногда становится заметна группировка или знакомая формула. Поэтому этот приём часто открывает путь к более полному разложению.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слагаемых в удобные пары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176244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Разбиваем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общий множитель у всего многочлена не находится сразу, слагаемые объединяют в группы. В каждой группе ищут свой общий множитель, чтобы появилась одинаковая скобка.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6799793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общую скобку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ax+ay+bx+by можно выделить a(x+y)+b(x+y). Затем одинаковая скобка (x+y) становится общим множителем для всего выражения.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12430728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четырёх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особенно полезны именно пары слагаемых. Такой способ помогает быстрее увидеть повторяющуюся часть и перейти от суммы к произведению.
</a:t>
            </a:r>
            <a:endParaRPr lang="en-US" sz="2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082225"/>
            <a:ext cx="10121400" cy="5968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приёмов разложения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выбрать подходящий способ по виду многочлена и сразу увидеть, какой результат должен получиться.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самый простой приём, а затем переходят к группировке или формулам сокращённого умножения.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алгебры 7 класса; типовые учебные примеры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частые задания связаны с простыми и комбинированными преобразованиями, а не с одним единственным правилом.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общий множитель и группировку, поэтому эти приёмы нужно освоить особенно уверенно.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чаще встречаются в учебных заданиях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типовых заданий по теме для 7 класса; примерное распределение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приёмов: общий множитель и формула разности квадратов
</a:t>
            </a:r>
            <a:endParaRPr lang="en-US" sz="3594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Выносим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2x²−8 сначала выносят 2 за скобки: 2(x²−4). Так запись становится короче, а дальнейшее преобразование — заметнее.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Записываем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2x²−8=2(x−2) (x+2). Такой порядок удобен, потому что один приём подсказывает следующий и помогает не пропустить формулу.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Узнаём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скобок остаётся разность квадратов x²−4. Её раскладывают по формуле: x²−4=(x−2) (x+2).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приёмов: группировка и общий множитель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на пары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многочлен разбивают на две удобные группы так, чтобы в каждой части можно было выделить общий множитель.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Вынести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каждой группы находят общий множитель и записывают выражение в виде суммы двух произведений с одинаковой скобкой.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итоговое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скобка выносится за скобки, и многочлен превращается в произведение двух двучленов: (x+2) (x+3).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приёмов: формула квадрата двучлена и дальнейшее преобразование
</a:t>
            </a:r>
            <a:endParaRPr lang="en-US" sz="4854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знакомый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заметить, что выражение состоит из трёх членов и подходит под формулу квадрата разности или суммы. Для этого сравнивают первый и последний члены с квадратами.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возможный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общий множитель, его выносят первым шагом. После этого многочлен становится короче, и распознать формулу сокращённого умножения значительно проще.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и 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распознана, многочлен заменяют квадратом двучлена и обязательно раскрывают скобки обратно. Это помогает убедиться, что преобразование выполнено без ошибок.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не из-за самой идеи, а из-за невнимательности при записи промежуточных шагов и знаков.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ошибок связана с первым шагом и со знаками, поэтому особенно важно действовать по порядку и проверять ответ.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 на множители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ошибок по учебным заданиям 7 класса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 раскрытием скобок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Раскрыть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умножить множители обратно и получить выражение без скобок. Если результат совпадает с исходным многочленом, разложение найдено верно.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каждый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проверяют средние члены и знаки минус. Именно здесь чаще всего появляются ошибки при группировке и применении формул.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Исправить неточности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раскрытия скобок получается другое выражение, нужно вернуться к предыдущему шагу, найти ошибку и снова выполнить преобразование.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прямоугольник — два способа записи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можно записать как произведение сторон, а можно — как сумму площадей частей. Если одну фигуру разделить на несколько прямоугольников, сумма выражений часто собирается в красивое произведение. Так алгебра помогает увидеть геометрию наглядно.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вместо одной записи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прямоугольник разбит на четыре меньшие фигуры, у каждой части свои стороны, но общая высота или ширина повторяется. Тогда сумма площадей легко превращается в выражение с общим множителем, а затем — в произведение двух скобок.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в задачах на площадь
</a:t>
            </a:r>
            <a:endParaRPr lang="en-US" sz="5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приём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проверки: от самого простого признака к более сложным преобразованиям.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для 7 класса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приём помогает увидеть следующий и довести разложение до конца.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задач требуется не один приём, а последовательность преобразований: сначала упростить запись, затем распознать знакомую структуру.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 7 класса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038" y="3234319"/>
            <a:ext cx="533475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разложение на множители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увидеть одинаковые множители в числителе и знаменателе, после чего дробь можно сократить и получить более простую запись.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квадратных уравнений разложение на множители позволяет перейти от одного выражения к нескольким простым множителям и найти корни.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алгебраические записи становятся короче и удобнее для вычислений, если сначала заменить сумму произведением с помощью подходящего приёма.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 геометрии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площади и периметра разложение помогает связать геометрический смысл с алгебраической записью и быстрее получить ответ.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способ не только расширяет набор действий, но и уменьшает число лишних шагов в решении.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уверенности показывает: системная тренировка и проверка результата делают разложение быстрее и надёжнее.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точность решения при освоении приёмов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шкала освоения приёмов в 7 классе
</a:t>
            </a:r>
            <a:endParaRPr lang="en-US" sz="14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приёмов — один уверенный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становится понятным, когда приёмы работают вместе: сначала ищем общий множитель, затем пробуем группировку и формулы, а потом обязательно проверяем ответ раскрытием скобок.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2026-05-29T23:46:11Z</dcterms:created>
  <dcterms:modified xsi:type="dcterms:W3CDTF">2026-05-29T23:46:11Z</dcterms:modified>
</cp:coreProperties>
</file>