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 выбираем определённые места для поездок?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выбора путешествий: интересы, бюджет, культура и новые тенденции.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транспорта, цифровых технологий и глобализации открывает новые возможности для школьников в путешествиях и расширяет горизонты познания мира.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рост туризма и мобильности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877" y="1126960"/>
            <a:ext cx="1997301" cy="1519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746" y="1126960"/>
            <a:ext cx="1997301" cy="15194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504" y="1126960"/>
            <a:ext cx="1997301" cy="15194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9267" y="1126960"/>
            <a:ext cx="1997301" cy="15194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87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 развлечения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выбирают поездки к морю, в горы или парки развлечений для отдыха и получения ярких эмоций в свободное время.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77746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культурные цели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 олимпиады, выставки и фестивали способствуют развитию знаний и культурному обогащению молодых путешественников.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8504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 спортивные поездки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родственников и участие в спортивных соревнованиях объединяют с близкими и поддерживают активный образ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19267" y="2787578"/>
            <a:ext cx="1997301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новых впечатлений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маршруты и стажировки стимулируют желание расширять кругозор и развивать личные качества.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путешествий среди старшеклассников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705950" y="1512988"/>
            <a:ext cx="3056700" cy="184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61%
</a:t>
            </a:r>
            <a:pPr algn="ctr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 учитывают стоимость проживания, транспорта и питания при планировании отпуска.
</a:t>
            </a:r>
            <a:endParaRPr lang="en-US" sz="3984" dirty="0"/>
          </a:p>
        </p:txBody>
      </p:sp>
      <p:sp>
        <p:nvSpPr>
          <p:cNvPr id="5" name="Text 2"/>
          <p:cNvSpPr txBox="1"/>
          <p:nvPr/>
        </p:nvSpPr>
        <p:spPr>
          <a:xfrm>
            <a:off x="6212575" y="557625"/>
            <a:ext cx="2615700" cy="410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возможности семьи являются ключевым фактором доступности путешествий для школьников, определяя выбор направления и продолжительность отдыха.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Российского союза туриндустрии, 2021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Инстаграм как источник вдохновения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формирует модные тренды среди подростков, демонстрируя привлекательные места и способствуя возникновению нового интереса к путешествиям.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тиктокеров и блогеров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инфлюенсеры через TikTok и YouTube влияют на выбор направлений, рекомендуюя необычные и актуальные маршруты.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онлайн и совместный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Старшеклассники активно обсуждают туризм в онлайн-группах, что помогает определиться с местом поездки и получить поддержку от сверстников.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 на туристические предпочтения
</a:t>
            </a:r>
            <a:endParaRPr lang="en-US" sz="26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 и свежесть морского воздуха востребованы для отдыха в летний и зимний периоды, повышая комфорт и привлекательность регионов.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природа — ключевые факторы выбора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озёра и леса привлекают любителей активного отдыха и экскурсий на природе, пользующихся популярностью после периода ограничений.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и культурно-исторические регионы демонстрируют устойчивый рост популярности с 2020 года.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сохранении интереса к традиционным и новым туристическим центрам России среди школьников.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Ростуризм,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среди подростков в 2023 году
</a:t>
            </a:r>
            <a:endParaRPr lang="en-US" sz="248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945" y="1337689"/>
            <a:ext cx="213008" cy="1704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14566"/>
            <a:ext cx="213008" cy="189341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иностранные языки важны для путешествий
</a:t>
            </a:r>
            <a:endParaRPr lang="en-US" sz="2732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географии поездок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языков открывает возможности посещать разные страны, снижая языковой барьер и расширяя кругозор.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владение языком позволяет увереннее общаться с местными и получать лучший опыт от поездки.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лагеря и обмены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выбирают поездки для практики иностранного языка в языковых лагерях и обменных программах.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зарубежные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поездки в Англию, США, Мальту, Германию и Францию для языковой и культурной практики.
</a:t>
            </a:r>
            <a:endParaRPr lang="en-US" sz="1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карнавалы становятся сильным мотиватором для посещения определённых городов и стран благодаря уникальной атмосфере.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особенности и события — фактор выбора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праздники, например, Венецианский карнавал и Октоберфест, формируют устойчивый интерес путешественников к месту проведения.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международные мероприятия, такие как Чемпионат мира по футболу 2018, значительно увеличивают туристический поток.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культурные праздники также привлекают школьников, способствуя знакомству с местными традициями и искусством.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выбора направления путешествия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Исследование туристического поведения школьников, 2023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важность различных критериев для старшеклассников при выборе туристического маршрута. В колонках представлены ключевые факторы, их значимость и примеры популярных направлений в России и за рубежом.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главным остаются доступность и инфраструктура маршрута, в то время как культурное разнообразие рассматривается как менее приоритетное.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АНТУР,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критериев выбора направления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о направлении путешествия часто принимаются совместно членами семьи. В 2023 году 47% старшеклассников путешествовали вместе с родителями или родственниками, что подчеркивает значимость семейных интересов.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 и окружения на выбор поездки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друзей для самостоятельных поездок становятся важным фактором выбора. Родители, как правило, отдают предпочтение проверенным маршрутам, в то время как подростки стремятся к новым и необычным направлениям.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экскурсии, расширяющие горизонты
</a:t>
            </a:r>
            <a:pPr algn="ctr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поездки в крупные культурные центры, такие как Москва и Санкт-Петербург, помогают углубить знания подростков. Визиты на ВДНХ, Эрмитаж и объекты ЮНЕСКО способствуют развитию интереса к истории и искусству.
</a:t>
            </a:r>
            <a:endParaRPr lang="en-US" sz="1297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Олимпиады и обменные программы как стимулы к путешествиям
</a:t>
            </a:r>
            <a:pPr algn="ctr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олимпиадах, грантах и программах обмена позволяет старшеклассникам посещать ведущие научные и культурные центры. Это расширяет кругозор и способствует профессиональному самоопределению.
</a:t>
            </a:r>
            <a:endParaRPr lang="en-US" sz="1292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школьных и образовательных программ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 их семьи тщательно оценивают уровень безопасности регионов перед поездкой. Высокий уровень правопорядка и медицинского обслуживания делают направление предпочтительным.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стабильность региона как фактор выбора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стабильность страны также играет важную роль, снижая риски непредвиденных ситуаций во время путешествия и обеспечивая комфортное пребывание.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Эпидемиологическая безопасность стала ключевым критерием после пандемии COVID-19, влияя на решений о выборе менее рисковых и хорошо подготовленных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туризма особенно заметен среди школьников, привлекаемых природой и комфортом путешествий внутри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и безопасность остаются главными стимулами выбора туризма на российской территории школярами.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причин выбора внутреннего туризма в России
</a:t>
            </a:r>
            <a:endParaRPr lang="en-US" sz="268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8627" y="2215872"/>
            <a:ext cx="291463" cy="2331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31843" y="2191591"/>
            <a:ext cx="281731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экологичности и устойчивого туризма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ценят путешествия в национальные парки и экологически чистые места с целью поддержания природы и минимизации вреда окружающей среде.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Добровольческие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эко-инициативах и волонтёрских программах развивает социальную ответственность и заинтересованность в защите экологии.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Экологичные отели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размещения и маршрутов с низким экологическим следом становится трендом среди молодых туристов, предпочитающих устойчивое потребление.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эмоции от первого похода в горы или экстремальных развлечений формируют устойчивую мотивацию к путешествиям и расширяют представления о мире.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впечатлений и личного опыта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опыт, полученный в самостоятельных поездках, широко обсуждается в соцсетях и среди сверстников, усиливая желание открывать новые направления.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опросу Сбербанка, 62% подростков готовы рискнуть и посетить новое место, чтобы получить незабываемые впечатления и расширить кругозор.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Креативные рекламные кампании и яркие промо-материалы создают привлекательный образ направлений, мотивируя подростков и их семьи к поездкам.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рекламы и туроператоров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Туроператоры предлагают выгодные школьные программы и акции, что облегчает выбор и стимулирует бронирование путешествий среди целевой аудитории.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неочевидных направлений, ставших популярными
</a:t>
            </a:r>
            <a:endParaRPr lang="en-US" sz="2655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туризма в Калининграде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природные ландшафты и исторические памятники привлекают всё больше школьников. Рост посещаемости региона на 40% за три года подтверждает эффективность маркетинга и улучшение инфраструктуры.
</a:t>
            </a:r>
            <a:endParaRPr lang="en-US" sz="1317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Карелия и Камчатка: новые хиты приключенческого туризма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Эко-маршруты и культурные фестивали способствуют популяризации этих регионов среди молодёжи. Новые транспортные связи расширяют доступность, делая поездки комфортными и привлекательными.
</a:t>
            </a:r>
            <a:endParaRPr lang="en-US" sz="11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выбор направлений продолжает эволюционировать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выбор маршрута основывается на сочетании личных интересов и внешних факторов: бюджета, семьи, безопасности, языковой подготовки и экологических предпочтений.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2026-05-07T19:25:55Z</dcterms:created>
  <dcterms:modified xsi:type="dcterms:W3CDTF">2026-05-07T19:25:55Z</dcterms:modified>
</cp:coreProperties>
</file>