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Римская республика: ключевые темы и эпоха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царства к республике, социальные перемены и военные вызовы.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Римской республики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509 г. до н.э. римляне отбросили деспотизм царей, создав новую форму правления — республику. Народный суверенитет и ежегодно избираемые магистраты стали главой государства. Стремление к равновесию между патрициями и плебеями сформировало основу политической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 вето как механизм контроля
</a:t>
            </a:r>
            <a:pPr algn="l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имели взаимное право вето, что позволяло одному из них блокировать решения другого. Это служило важным средством сдерживания и предотвращало тиранию.
</a:t>
            </a:r>
            <a:endParaRPr lang="en-US" sz="942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Организация собраний и командование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Консулы созывали сенат и народные собрания, определяли повестку, а также непосредственно командовали войсками в походах и обороне страны.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Двойное руководство государством
</a:t>
            </a:r>
            <a:pPr algn="l" indent="0" marL="0">
              <a:lnSpc>
                <a:spcPct val="100000"/>
              </a:lnSpc>
              <a:buNone/>
            </a:pPr>
            <a:r>
              <a:rPr lang="en-US" sz="8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год два консула выполняли функции высших руководителей, совместно управляли государством и возглавляли армию. Их коллегиальность ограничивала возможность концентрации власти в одних руках.
</a:t>
            </a:r>
            <a:endParaRPr lang="en-US" sz="829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и полномочия консулов
</a:t>
            </a:r>
            <a:endParaRPr lang="en-US" sz="2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Преторы отвечали за судебные процессы и обеспечение правосудия внутри республики, ведя важные тяжбы между гражданами.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Квесторы занимались финансовыми вопросами, контролировали казну и распределение средств на государственные нужды.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Эдилы поддерживали порядок в городе, следили за запасами продовольствия и организацией общественных мероприятий.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Поначалу должности были доступны только патрициям, однако постепенные реформы позволили плебеям получать доступ к административным функциям.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и развитие магистратов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контроля и ответственности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сдержек и противовесов включала ограничение власти консулов ролью сената и народа в принятии решений.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Магистраты были юридически ответственными за свои действия и могли быть привлечены к ответу после окончания сроков службы.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Трибунский интерцесс защищал плебеев от злоупотреблений магистратов, обеспечивая право вето на несправедливые меры.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властных институтов республики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распределения и баланса власти в Римской республике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народных собраний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Центуриатные собрания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Центуриатные собрания решали важнейшие вопросы войны и мира, а также избирали высших магистратов, оказывая большое влияние на военную и государственную политику.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Трибутные и куриатные собрания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Трибутные комиции избирали народных трибунов и принимали законы, а куриатные решали гражданские и религиозные вопросы, регулируя семейные дела и обряды.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патрицианских родов в политике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387825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Патрицианские роды, такие как Клавдии, Корнелии и Валерии, обладали исключительным влиянием и богатством, концентрируя власть в своих руках.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5762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состоял преимущественно из представителей таких семей, что отражало интересы аристократии и ограничивало доступ плебеев.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264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сената часто защищали статус-кво, вызывая недовольство плебеев и провоцируя социальные конфликты.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76650" y="1189800"/>
            <a:ext cx="20220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напряжения стимулировали появление новых политических институтов для защиты прав неаристократических слоёв общества.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борьбы патрициев и плебеев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810050"/>
            <a:ext cx="2207100" cy="112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494 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должности народного трибуна, который стал защитником плебеев и их интересов в государстве.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857950" y="1943900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451–450 гг.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законов XII таблиц — законодательной базы, которая обеспечила публичность и единые нормы права.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599450" y="1784063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V века до н.э.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получили право занимать некоторые магистратуры, что расширило их политическое участие.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04100" y="3879625"/>
            <a:ext cx="2207100" cy="10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Проявления протестов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 устраивали уходы из города, требуя политических и социальных реформ, что вынуждало патрициев идти на компромиссы.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807" y="1714460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14460"/>
            <a:ext cx="239100" cy="1912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007" y="1714460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строение ранней республики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Патриции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Аристократические семьи, наследники первых сенаторов, обладали политической властью и богатством, контролировали управление и судебную систему.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Плебеи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масса населения, изначально лишённая политических прав, которая постепенно создавала собственные институты защиты интересов.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Клиенты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Зависимые лица, связанные покровительством с патрицианами, получающие защиту в обмен на услуги и лояльность.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без гражданских прав, находившиеся в полной зависимости и выполнявшие тяжёлую физическую работу в хозяйстве и быту.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трибуны: защита интересов плебеев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494 г. до н.э. плебеи достигли важной победы — учреждение должности народного трибуна, который стал их защитником от несправедливости и произвола со стороны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трибуны обладали правом вето, позволяющим блокировать решения Сената и магистратов, если они нарушали права плебеев или угрожали их интересам.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должности трибуна укрепило политическую позицию плебеев и стало важной вехой на пути к более справедливому управлению в республике.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XII таблиц: появление письменного права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регулировали имущественные споры, наказания, наследование и судебный процесс, размещённые на табличках в центре Рима для всеобщего ознакомления.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451–450 гг. до н.э. были созданы Законы XII таблиц — первая сводная система законов, доступная всем гражданам, что обеспечило прозрачность и равенство перед правом.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757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плебеев в политику: реформы и новые должности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середины V века до н.э. плебеи получили право занимать некоторые магистратские должности, расширив своё участие в управлении государством.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Появилась должность цензора, ответственная за контроль гражданства и перепись населения, что усилило порядок и учёт в римском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2199450"/>
            <a:ext cx="2350500" cy="15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ролей эдилов и преторов способствовало ослаблению патрицианского монополизма и более широкому вовлечению плебеев в политический процесс.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9875" y="1851113"/>
            <a:ext cx="2842200" cy="17763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66175" y="1851113"/>
            <a:ext cx="2842200" cy="17763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1500" y="1851113"/>
            <a:ext cx="2842200" cy="177637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417275" y="411485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390 г. до н.э. галлы захватили и сожгли Рим. Этот удар вынудил римлян провести реформы армии и укрепить городские стены для защиты от будущих угроз.
</a:t>
            </a:r>
            <a:endParaRPr lang="en-US" sz="844" dirty="0"/>
          </a:p>
        </p:txBody>
      </p:sp>
      <p:sp>
        <p:nvSpPr>
          <p:cNvPr id="12" name="Text 2"/>
          <p:cNvSpPr txBox="1"/>
          <p:nvPr/>
        </p:nvSpPr>
        <p:spPr>
          <a:xfrm>
            <a:off x="341727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Галльское нашествие и его последствия
</a:t>
            </a:r>
            <a:endParaRPr lang="en-US" sz="891" dirty="0"/>
          </a:p>
        </p:txBody>
      </p:sp>
      <p:sp>
        <p:nvSpPr>
          <p:cNvPr id="13" name="Text 3"/>
          <p:cNvSpPr txBox="1"/>
          <p:nvPr/>
        </p:nvSpPr>
        <p:spPr>
          <a:xfrm>
            <a:off x="6442825" y="4121190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проблем с внешними врагами Рим создал организованную систему легионов, что повысило наступательную и оборонительную силу республики и способствовало политической консолидации.
</a:t>
            </a:r>
            <a:endParaRPr lang="en-US" sz="738" dirty="0"/>
          </a:p>
        </p:txBody>
      </p:sp>
      <p:sp>
        <p:nvSpPr>
          <p:cNvPr id="14" name="Text 4"/>
          <p:cNvSpPr txBox="1"/>
          <p:nvPr/>
        </p:nvSpPr>
        <p:spPr>
          <a:xfrm>
            <a:off x="6442825" y="3826675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армейской системы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470800" y="4114838"/>
            <a:ext cx="22986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с латинянами в 340–338 гг. до н.э. завершилась победой Рима, что обеспечило полное подчинение Лация и расширение влияния Римской республики на юге Италии.
</a:t>
            </a:r>
            <a:endParaRPr lang="en-US" sz="844" dirty="0"/>
          </a:p>
        </p:txBody>
      </p:sp>
      <p:sp>
        <p:nvSpPr>
          <p:cNvPr id="16" name="Text 6"/>
          <p:cNvSpPr txBox="1"/>
          <p:nvPr/>
        </p:nvSpPr>
        <p:spPr>
          <a:xfrm>
            <a:off x="470800" y="3826662"/>
            <a:ext cx="22986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Латинская война и господство над Лацием
</a:t>
            </a:r>
            <a:endParaRPr lang="en-US" sz="864" dirty="0"/>
          </a:p>
        </p:txBody>
      </p:sp>
      <p:sp>
        <p:nvSpPr>
          <p:cNvPr id="17" name="Text 7"/>
          <p:cNvSpPr txBox="1"/>
          <p:nvPr/>
        </p:nvSpPr>
        <p:spPr>
          <a:xfrm>
            <a:off x="340200" y="319550"/>
            <a:ext cx="8493000" cy="5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испытания: войны и укрепление армии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армии: количественные показатели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граждан сопровождалось ростом городского населения и повышением необходимости в воинской службе.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способствовал формированию мощной армии, что обеспечило расширение территорий и укрепление римской власти.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оценки демографии Рима, 2023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312 г. до н.э. построена Виа Аппия — важная дорога, связавшая Рим с южными регионами и способствовавшая торговле и военной мобильности.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обеспечения чистой питьевой водой созданы первые акведуки, что повысило качество жизни жителей и позволило городу расти.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Выстроена система клоак — канализации, которая значительно улучшила санитарное состояние города и уменьшила распространение болезней.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покорённых землях возникали римские поселения, способствовавшие интеграции новых территорий и укреплению влияния республики.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 городское развитие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Сенат: состав и основные функции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Сенат состоял из представителей патрицианских родов — старших и уважаемых граждан, чьи решения формировали внутреннюю и внешнюю политику республики.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контролировал финансы, утверждал важные постановления и руководил военными вопросами, влияя на назначение диктатора при кризисах.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Сената была важна для стабильности: он координировал действия магистратов и обеспечивал долговременную государственную стратегию.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собрания: виды и их полномочия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основных Народных собраний по функциям и полномочиям в ранней римской республике.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Центуриатные собрания имели самые широкие полномочия, трибутные играли ключевую роль в выборах, а куриатные занимались ограниченными церемониальными вопросами.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Римский Закон и Политика, 2022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50" y="1185456"/>
            <a:ext cx="2117700" cy="1830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29550" y="1185456"/>
            <a:ext cx="2117700" cy="18302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15275" y="1184904"/>
            <a:ext cx="2088300" cy="183134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83550" y="1185456"/>
            <a:ext cx="2117700" cy="1830239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5950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Луций Юний Брут — символ свободы
</a:t>
            </a:r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Изгнал последнего царя и стал воплощением римской свободы. Его действия положили начало республиканскому правлению и служили примером мужества для граждан.
</a:t>
            </a:r>
            <a:endParaRPr lang="en-US" sz="778" dirty="0"/>
          </a:p>
        </p:txBody>
      </p:sp>
      <p:sp>
        <p:nvSpPr>
          <p:cNvPr id="12" name="Text 1"/>
          <p:cNvSpPr txBox="1"/>
          <p:nvPr/>
        </p:nvSpPr>
        <p:spPr>
          <a:xfrm>
            <a:off x="278236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Гней Марций Кориолан — воин и противник плебеев
</a:t>
            </a:r>
            <a:pPr algn="l" indent="0" marL="0">
              <a:lnSpc>
                <a:spcPct val="100000"/>
              </a:lnSpc>
              <a:buNone/>
            </a:pPr>
            <a:r>
              <a:rPr lang="en-US" sz="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Известен своими военными подвигами, но конфликт с плебеями и изгнание показали сложность отношений в обществе раннего Рима.
</a:t>
            </a:r>
            <a:endParaRPr lang="en-US" sz="852" dirty="0"/>
          </a:p>
        </p:txBody>
      </p:sp>
      <p:sp>
        <p:nvSpPr>
          <p:cNvPr id="13" name="Text 2"/>
          <p:cNvSpPr txBox="1"/>
          <p:nvPr/>
        </p:nvSpPr>
        <p:spPr>
          <a:xfrm>
            <a:off x="4921273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 Фурий Камилл — защитник Рима
</a:t>
            </a:r>
            <a:pPr algn="l" indent="0" marL="0">
              <a:lnSpc>
                <a:spcPct val="100000"/>
              </a:lnSpc>
              <a:buNone/>
            </a:pPr>
            <a:r>
              <a:rPr lang="en-US" sz="9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Возглавил оборону после нашествия галлов и провёл важные армейские реформы, укрепив военную мощь и стабильность республики.
</a:t>
            </a:r>
            <a:endParaRPr lang="en-US" sz="868" dirty="0"/>
          </a:p>
        </p:txBody>
      </p:sp>
      <p:sp>
        <p:nvSpPr>
          <p:cNvPr id="14" name="Text 3"/>
          <p:cNvSpPr txBox="1"/>
          <p:nvPr/>
        </p:nvSpPr>
        <p:spPr>
          <a:xfrm>
            <a:off x="7121672" y="3163428"/>
            <a:ext cx="1299300" cy="10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Квинт Гортензий — законодатель в интересах плебеев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Инициировал законы, расширяющие права плебеев, что способствовало снижению социального напряжения и развитию более справедливой политической системы.
</a:t>
            </a:r>
            <a:endParaRPr lang="en-US" sz="772" dirty="0"/>
          </a:p>
        </p:txBody>
      </p:sp>
      <p:sp>
        <p:nvSpPr>
          <p:cNvPr id="15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и лидеры ранней республики
</a:t>
            </a:r>
            <a:endParaRPr lang="en-US" sz="2000" dirty="0"/>
          </a:p>
        </p:txBody>
      </p:sp>
      <p:sp>
        <p:nvSpPr>
          <p:cNvPr id="16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Закладывая основы вечной республики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Римская республика создала принципы государственного управления и гражданства, которые повлияли на формирование правовых и политических систем Европы и поныне остаются актуальными.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2026-05-10T12:41:08Z</dcterms:created>
  <dcterms:modified xsi:type="dcterms:W3CDTF">2026-05-10T12:41:08Z</dcterms:modified>
</cp:coreProperties>
</file>