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Прямой, тупой и острый углы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тремя углами и научимся видеть их вокруг себя.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39631" y="0"/>
            <a:ext cx="370358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живут в тетради, на парте, у окна, у двери и даже в рамке доски. Они помогают замечать форму предметов и понимать, насколько что-то открыто, повернуто или аккуратно построено.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прячутся углы каждый день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и одна вершина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похож на дорожку, которая разошлась в две стороны от одной точки. Эта точка называется вершиной угла. Сами стороны можно представить как два луча, идущие в разные направления.
</a:t>
            </a:r>
            <a:endParaRPr lang="en-US" sz="1086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в рисунке
</a:t>
            </a:r>
            <a:pPr algn="ctr" indent="0" marL="0">
              <a:lnSpc>
                <a:spcPct val="100000"/>
              </a:lnSpc>
              <a:buNone/>
            </a:pPr>
            <a:r>
              <a:rPr lang="en-US" sz="5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нарисовать две линии, которые выходят из одного места, получится угол. На схеме удобно подписать вершину и стороны угла, чтобы сразу было понятно, где что находится. Для второго класса такие подписи особенно полезны.
</a:t>
            </a:r>
            <a:endParaRPr lang="en-US" sz="1008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в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можно увидеть не только в учебнике, но и в обычных вещах. Например, у раскрытой книги, у угла стола или у рамки окна. Тогда геометрия становится похожей на маленький поиск знакомых форм.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угол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 всегда меньше этого значения и выглядит узким.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граница между острым и прямым углом: если раскрытие меньше, угол остаётся острым.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определение прямого угла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 измеряют ровный угол книги, тетради или окна.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стороны образуют такой угол, предмет выглядит аккуратно и ровно.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определение прямого угла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угол меньше этой величины, поэтому он шире прямого.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раскрыт сильнее прямого, но ещё не превращается в развёрнутую линию.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виды углов и развёрнутый угол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 выглядит самым узким: его стороны сходятся близко друг к другу. Прямой угол ровный, как угол листа бумаги или тетради.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три вида углов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угол раскрыт шире остальных. Если сравнить три угла рядом, сразу видно: чем шире раскрытие, тем больше угол.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узнать, какой это угол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определить вид угла в рисунке, тетради или на предмете.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инструмент удобен на уроке, потому что показывает сравнение без сложных вычислений. Достаточно приложить угольник и внимательно посмотреть на стороны.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 помогает быстро найти прямой угол в тетради, на рисунке и на чертеже. Если стороны фигуры совпадают со сторонами угольника, значит, угол прямой.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заметно уже угольника, он относится к острым. Если раскрытие шире, чем у угольника, перед нами тупой угол.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 и прямой угол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627" y="1842470"/>
            <a:ext cx="231788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2746" y="1842470"/>
            <a:ext cx="198675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31296" y="1842470"/>
            <a:ext cx="198675" cy="264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 буквах и знаках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Г и 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буквах легко заметить прямые углы. Их углы выглядят ровно и аккуратно, как будто их начертили по линейке.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и звёздочки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острых элементах рисунков часто прячутся узкие углы. Стрелка или луч звезды могут напомнить, как выглядит острый угол.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раскрытая V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такой буквы хорошо виден тупой угол. Она раскрывается шире, чем прямой угол, и поэтому кажется очень дружелюбной.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на парте и в тетради
</a:t>
            </a:r>
            <a:pPr algn="ctr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Оглянитесь вокруг: на парте, в тетради и у рамки доски легко найти знакомые углы. Угол листа бумаги часто показывает ровный прямой угол, а на рисунках можно заметить и более узкие, и более широкие формы.
</a:t>
            </a:r>
            <a:endParaRPr lang="en-US" sz="1214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дверь и шкаф
</a:t>
            </a:r>
            <a:pPr algn="ctr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окна и двери углы помогают увидеть форму предмета. Если дверца чуть приоткрыта, угол кажется узким. Если шкаф открыт широко, угол становится заметно больше и выглядит совсем не как аккуратный уголок тетради.
</a:t>
            </a:r>
            <a:endParaRPr lang="en-US" sz="1214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 обычной комнате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углы встречаются почти на каждом шагу: у книги, коробки, стола и полки. Когда их находят и называют, математика становится похожей на игру «найди угол» — простую и очень внимательную.
</a:t>
            </a:r>
            <a:endParaRPr lang="en-US" sz="1191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 классе и дома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помогает делать предметы аккуратными и ровными. Именно поэтому его любят использовать в окнах, дверях, рамках и мебели: так вещи выглядят опрятно и удобно.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прямой угол так часто нужен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тетрадных клетках и чертежах прямой угол нужен для точности. По нему легко проводить линии, строить фигуры и проверять, не «убежала» ли форма в сторону.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Строители, мастера и художники тоже часто опираются на прямой угол. Он помогает сохранить правильную форму, чтобы дом, рисунок или поделка не получились кривыми.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угол может изменяться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сближаются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лучи угла становятся ближе друг к другу, угол уменьшается. Он выглядит всё уже, словно аккуратно сомкнутые ножницы.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поворот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угол раскрыт ровно, он становится прямым. Это удобный пример для тетради, книги и любых предметов с аккуратным краем.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расходятся дальше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лучи расходятся сильнее, угол увеличивается. Он становится тупым и выглядит широким, как раскрытая книга или дверца шкафа.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421" y="1492106"/>
            <a:ext cx="274200" cy="24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73071" y="1481523"/>
            <a:ext cx="264900" cy="26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85071" y="1481523"/>
            <a:ext cx="264900" cy="26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 на глаз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355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раскрытие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раскрыт угол, тем он больше. Если он узкий, значит, раскрытие маленькое, и это сразу заметно даже без линейки.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067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Накладываем один на другой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мысленно или на рисунке наложить один угол на другой, легко увидеть, какой из них шире. Так сравнение получается очень наглядным.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79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без 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угольника нет под рукой, помогает глаз и аккуратное сравнение. Этот способ особенно удобен на рисунках, в тетради и в учебнике.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стрелка, дверь или рука поворачиваются совсем немного, получается узкий угол. Такое движение похоже на осторожный шаг: не слишком далеко, но уже заметно.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 движение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поворот становится большим, угол тоже меняется. Поворот на четверть круга напоминает прямой угол, а ещё более широкий поворот даёт тупой угол.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 — как иголочка или острый носик карандаша. Он узкий и словно старается уместиться в маленьком пространстве.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запоминания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— как угол книги, тетради или листа бумаги. Он ровный и помогает запомнить порядок и аккуратность.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угол — как широко открытая дверь или раскрытый веер. Он заметно шире прямого и выглядит более распахнутым.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запутались, сравните углы с предметами вокруг. Такие образы быстро подсказывают правильное название без лишних усилий.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угол в предмете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поиска угла в знакомых вещах: от выбора предмета до называния вида угла.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296" y="608550"/>
            <a:ext cx="30777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Игровой поиск углов в классе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6518049" y="1696645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Поймай острые и тупые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рассмотреть раскрытые ножницы, стрелки, книгу или дверцу. Так находятся острые и тупые углы, и поиск становится похож на маленькое расследование.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19308" y="34608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прямые углы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ищут ровные углы у парты, доски, окна и тетради. Это помогает заметить, как много прямых углов скрыто в обычном классе.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819308" y="307526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и назови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найденные углы называют вслух и сравнивают друг с другом. Урок превращается в внимательную игру, где математика живёт прямо рядом.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 меньше 90°. Он узкий и похож на маленькое раскрытие, поэтому его легко узнать по аккуратной, сжатой форме.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трёх углов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равен 90°, а тупой больше 90°, но меньше 180°. Прямой выглядит ровным, тупой — широким и более раскрытым.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об углах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бывают острые, прямые и тупые. Их легко узнавать по ширине раскрытия и числу 90°. Теперь углы можно искать в тетради, дома и даже на прогулке.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2026-05-20T15:47:21Z</dcterms:created>
  <dcterms:modified xsi:type="dcterms:W3CDTF">2026-05-20T15:47:21Z</dcterms:modified>
</cp:coreProperties>
</file>