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«Тарас Бульба»: повесть о долге, чести и выборе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казаках, верности и цене трудного выбора.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создал повесть о XVII веке, опираясь на летописи, предания и исторические сведения. В центре — Запорожская Сечь, борьба казаков и вопрос: что важнее — личное чувство или верность общему делу?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Героическое прошлое в повести Гоголя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живет по законам Сечи: для него выше всего товарищество, воинская честь и готовность защищать свой народ без колебаний.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судит людей по смелости и стойкости, не принимая слабости, мягкости и равнодушия к общему делу.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сочетаются суровость и сила воли: ради казачества он готов пожертвовать даже самыми близкими чувствами.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Бульба как образ казацкого воина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Запорожская Сечь в повести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Сечь как территория вольницы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Запорожская Сечь показана как особый мир, где ценят свободу, равенство и личную отвагу. Здесь казаки чувствуют себя частью большого братства, а не просто отдельными людьми. Важны не богатство и происхождение, а сила, характер и готовность служить общему делу.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 за внешней свободой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образом вольной жизни стоит дисциплина: выборы, советы, военные сборы и общее подчинение правилам. Пиры и разговоры соседствуют с постоянной готовностью к бою. Так Гоголь показывает, что казацкая свобода держится на ответственности и внутренней собранности.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и Андрий: два разных пути сыновей Тараса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с самого начала выглядит собранным и твердым: он умеет терпеть, держать слово и не отступать от товарищей.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 более чуткий и впечатлительный, он сильнее поддается личным переживаниям и стремится к собственному счастью.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Остапа честь связана с долгом перед Сечью, для Андрия — с чувствами, которые оказываются сильнее присяги.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противопоставление превращает семейную историю в трагедию, где один брат остается верен, а другой делает роковой выбор.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720189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смысл в повести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 помогает увидеть главные идеи произведения.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раскрывает отдельную важную тему: долг, верность, чувство, семейную боль и силу казачьего мира.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«Тарас Бульба»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494" y="2853099"/>
            <a:ext cx="21026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856" y="4109015"/>
            <a:ext cx="163538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сыновей домой после учебы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после бурсы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и Андрий возвращаются к отцу после учебы, но спокойная домашняя жизнь не кажется Тарасу настоящей мужской долей. Он ждет от сыновей не уюта, а готовности к казацкому делу.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требует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хочет проверить характер сыновей не словами, а поступками. Для него важны смелость, выносливость и умение жить по строгим правилам воинского братства, а не школьная ученость.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открывает движение к главному испытанию: братья должны выйти из привычного мира и попасть в среду, где решают честь, сила и верность общему 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сюжета повести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от возвращения сыновей до финала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Андрия и его личный выбор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Андрий выбирает любовь к польской панночке и ради этого переходит на сторону врага, нарушая казацкую присягу и отказываясь от прежней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поступок показывает, как сильно могут столкнуться личное чувство и долг перед родиной, семьей и товарищами, когда человек не находит согласия между ними.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этот выбор как трагедию: Андрий теряет связь со своим народом и становится виновным в предательстве, даже оставаясь живым.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как образ стойкости и мужества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казацкой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после учебы быстро принимает суровые правила отца и Сечи. Он не спорит лишний раз и показывает спокойную собранность.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у врага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оказавшись в плену, Остап не просит пощады и не предает своих. Его поведение остается твердым и достойным.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Казнь в Варшаве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смертью Остап переносит пытки с мужеством. Он не теряет самообладания, и именно это делает сцену особенно сильной.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Остап становится символом верности товарищам и внутренней силы. Его судьба подчеркивает цену мужества и преданности 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Тараса, Остапа и Андрия по главным ценностям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и Остап в повести звучат почти как единый голос казачьей чести, тогда как Андрий резко выделяется на их фоне.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всего друг к другу Тарас и Остап: их объединяют долг и верность. Андрий противопоставлен им через выбор личного чувства.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тексту повести Н. В. Гоголя «Тарас Бульба»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и тема семейной жертвы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живет не военной славой, а ожиданием и тревогой. Ее любовь не громкая, но именно она делает семейную драму особенно болезненной и человечной.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прощания она пытается удержать сыновей рядом, хотя понимает, что их путь связан с опасностью. Ее чувство сильнее слов и споров.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почти не выводит ее в центр событий, но через нее показывает цену войны для обычной семьи. За подвигами всегда стоит чья-то боль.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противопоставлен суровому миру казачьего лагеря. Он напоминает, что даже в героической повести есть место тихой жертве и безысходной печали.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Польско-казачий конфликт в историческом фоне повести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и историческая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повести связано с эпохой острых противоречий между казаками и польской шляхтой. Гоголь опирается на историческую память о борьбе за землю, веру и свободу.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столкновение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Осада, казни и военные походы передают жестокость времени и объясняют, почему герои так строго судят измену. В таком мире честь становится вопросом жизни и смерти.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события повести раскрывают её темы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эпизодов и смыслов повести.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важный эпизод не просто двигает сюжет, а раскрывает одну из центральных идей: долг, верность, свободу, семейную боль и цену выбора.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«Тарас Бульба»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45307"/>
            <a:ext cx="194400" cy="2221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78633"/>
            <a:ext cx="194400" cy="155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Гоголя и художественные особенности повести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Эпический размах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звучит как большая героическая песнь. Описания природы, битв и людских характеров придают истории величие и торжественность.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живые выражения, пословичные обороты и ритм устной речи. Благодаря этому повесть воспринимается близко к народному сказанию.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художественные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сравнения и гиперболы усиливают впечатление от событий. Гоголь делает чувства героев и масштаб борьбы особенно выразительными.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образ казачества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показывает не одного человека, а целое братство. Это помогает увидеть казаков как общий исторический и нравственный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и их связь с героями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в повести часто раскрывается сразу через характер героя и через важный эпизод сюжета.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центр произведения строится вокруг противопоставления долга и чувства, а также вокруг памяти о тех, кто остался верен до конца.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тексту повести Н. В. Гоголя «Тарас Бульба»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изучают в 7 классе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школьникам увидеть, как историческое прошлое раскрывается через судьбы конкретных людей. Так легче понять связь между событием и поступком героя.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ясно показаны выбор, верность, долг и ответственность. Эти понятия важны для обсуждения на уроке, потому что каждый герой отвечает на них по-своему.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умение анализировать характеры, сравнивать персонажей и объяснять их действия. При этом сюжет остается ярким, напряженным и понятным для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автор не случайно смягчал или усиливал отдельные сцены: он искал форму, в которой героизм и жестокость звучат особенно остро.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публикаций 1835 и 1842 годов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редакции повести создал Гоголь, усилив исторический и трагический пафос.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финал повести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сцены становятся всё напряжённее: личная трагедия перерастает в историческую память о верности и утрате.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напряжения достигает пика в казни Остапа и гибели Тараса. Финал оставляет чувство боли, но не поражения духа.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композиции финальных глав повести Н. В. Гоголя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повести «Тарас Бульба»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Гоголя учит, что честь, долг и верность товариществу могут оказаться выше страха и личной выгоды. Через судьбы Тараса, Остапа и Андрия читатель видит цену выбора.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2026-05-22T10:59:26Z</dcterms:created>
  <dcterms:modified xsi:type="dcterms:W3CDTF">2026-05-22T10:59:26Z</dcterms:modified>
</cp:coreProperties>
</file>