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том, зачем нужен поэт и какую правду хранит его слово.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Блок. «О назначении поэта»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Блока написана на фоне революционных перемен и духовного кризиса. Автор продолжает разговор русской литературы о предназначении поэта и показывает, что художник слова отвечает не только за красоту, но и за правду.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время и ответственность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Блок пишет более сдержанно, ясно и философски. Его интересуют не только чувства человека, но и судьба страны, история и время.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стихов, Блок создавал поэмы, статьи и выступления о литературе. В его творчестве личное переживание часто соединяется с размышлением о России и ответственности поэта.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— один из самых известных поэтов Серебряного века. Он жил в 1880–1921 годах и стал важной фигурой русского символизма.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Блок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поэт часто изображён человеком, который бережёт правду и честь слова. Его речь должна быть не пустой, а значимой для людей. Такую высокую роль особенно ясно чувствуют читатели у Пушкина и Блока.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хранитель слова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поэт нередко выглядит одиноким и независимым от толпы. Он не боится говорить то, что считает верным, даже если это вызывает спор. Этот образ подчёркивает силу характера и верность собственному голосу.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внутренняя свобода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особенно заметна связь поэзии с жизнью народа. Поэт не уходит от тяжёлых тем и говорит о том, что волнует общество. Блок продолжает эту традицию, но переносит её в тревожное время XX века.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долг литературы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русской культуре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поэт чувствует боль, страхи и надежды своего времени. Поэтому его творчество связано не только с личной жизнью, но и с судьбой людей вокруг.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по Блоку, должно иметь нравственную опору. Если в слове нет внутренней честности, оно теряет силу и перестаёт помогать читателю понимать жизнь.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считает, что поэт нужен не ради красивых рифм, а ради правдивого слова. Смысл стихов важнее внешнего блеска и эффектной формы.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статьи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Блок, статья «О назначении поэта» (1921)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тезисы Блока о назначении поэта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качества Блок считает главными для поэта и его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 Блока не наблюдает со стороны: он участвует в истории, хранит память и отвечает за каждое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общество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живёт среди других людей и разделяет их радости, тревоги и испытания. Его слово особенно важно тогда, когда обществу трудно понять происходящее.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помогает назвать то, что многие чувствуют, но не могут выразить сами. Так стихотворение становится понятнее и ближе читателю.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честное, оно поддерживает человека в трудный момент. Поэзия помогает не потерять веру в смысл жизни и в возможность обновления.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важнее 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противопоставляет содержательное слово пустому и красивому без смысла. Для него ценность поэзии определяется тем, насколько она помогает понять жизнь.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Блок понимает путь поэта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жизненный опыт превращается в поэтическое слово и историческую память.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Блока талант не отделён от труда и внутренней дисциплины. Красивое звучание стиха ничего не стоит, если за ним нет честной мысли и серьёзного отношения к людям.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отвечает за каждое слово, потому что оно влияет на чувства и поступки читателя. Поэтому рукопись, перо и страница становятся символами уважения к слову и к его силе.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и ответственность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Блок ставит на первое место не форму, а нравственный смысл поэзии.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связаны с правдой, историей и людьми: поэт у Блока прежде всего несёт ответственность перед временем.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статье А. А. Блока «О назначении поэта» (1921); доли заданы по смысловому распределению темы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идеи в статье звучат сильнее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Блока Россия показана как живой, тревожный и любимый мир; в статье о поэте эта тема звучит уже как нравственный долг перед родиной и временем.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пути и поиска у Блока связаны с внутренним движением человека. В статье это превращается в мысль о поэте, который не стоит в стороне от исторических событий.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 Блока становится строже и сдержаннее. Слово поэта всё меньше похоже на личное признание и всё больше — на серьёзное размышление о судьбе народа.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стихах, и в статье Блок ищет духовную правду. Поэтому его поэт — не просто автор красивых строк, а свидетель эпохи и ответственный голос культуры.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статьи с лирикой Блока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после потрясений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и Гражданской войны Россия переживала голод, разруху и неуверенность в завтрашнем дне. Люди особенно остро чувствовали цену каждого события.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об искусстве стал особенно важным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обстановке Блок показывает: поэт не должен отворачиваться от жизни. Его задача — увидеть человека за историческими переменами и назвать правду прямо.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начала 1920-х годов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традиция русской литературы XIX — начала XX века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на назначение поэта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русские поэты понимали миссию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продолжает традицию предшественников, но особенно подчёркивает историческую ответственность и духовную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тон статьи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пишет спокойно и строго, без лишней украшенности. Такой тон помогает сосредоточиться на главной мысли: слово поэта должно быть серьёзным и правдивым.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постоянно соотносит поэзию с совестью и долгом. Поэтому его текст воспринимается как размышление о том, каким должен быть настоящий художник.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оценка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много широких выводов о поэзии, истории и ответственности. Фразы звучат ясно, потому что автор стремится не к эффекту, а к смыслу.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обобщения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слово поэта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поэтического слова от жизненного наблюдения до сохранения культурной памяти.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каждый день читают сообщения, новости и комментарии, поэтому мысль Блока о точности слова особенно актуальна. Небрежная речь тоже влияет на чувства и поступки.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учит отличать содержательное высказывание от пустого шума. Поэт у Блока напоминает, что настоящее слово должно помогать думать, а не просто привлекать внимание.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хороший пример ответственности за речь в жизни и в интернете. Честность, уважение и ясность остаются важными качествами любого текста.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статья важна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действует не только на разум, но и на настроение, помогая почувствовать связь с людьми прошлого и настоящего.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эффекты связаны с эмоциями и нравственным ориентиром; историческое знание и память тоже заметно усиливаются.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статье А. А. Блока «О назначении поэта»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читатель получает от поэзии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звучит как главный закон поэтического труда. Блок показывает, что слово не должно быть случайным или пустым. На иллюстрации легко представить строгий портрет поэта и открытую книгу, где каждая строка требует вдумчивого чтения.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«Служение правде»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чувствуется связь поэта с историей и людьми, которые живут рядом с ним. Такой смысл хорошо поддерживает образ Блока на портрете: собранный взгляд, серьёзное лицо и впечатление человека, который много размышляет о судьбе страны.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«Ответственность перед временем»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смысла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искусство связано с историей и жизнью народа. Поэт не отделён от мира вокруг себя: он слышит боль времени и сохраняет память о нём.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что назначение поэта — говорить о важном, защищать правду и не уходить от нравственной ответственности перед людьми.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показывает поэта как человека, который отвечает не только за красоту стиха, но и за совесть эпохи. Его слово должно быть честным и внутренне сильным.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анализа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поэт служит истине, памяти и людям. Его слово рождается из жизни времени и становится нравственной опорой, которая помогает понять прошлое и увидеть главное в настоящем.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голос эпохи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2026-05-19T03:19:46Z</dcterms:created>
  <dcterms:modified xsi:type="dcterms:W3CDTF">2026-05-19T03:19:46Z</dcterms:modified>
</cp:coreProperties>
</file>