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медицинских знаний и профилактика инфекционных заболеваний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распознавать инфекции и защищать себя каждый день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Инфекционные болезни легко нарушают учебный ритм, ограничивают активность и затрагивают не только самого подростка, но и его окружение. Знание простых мер профилактики помогает сохранить здоровье класса, семьи и педагогов.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в школьной жизни: почему это важно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— это не только отсутствие болезни, но и физическое, психическое и социальное благополучие. Такое понимание помогает оценивать самочувствие шире, чем по одному симптом.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инфекционные и неинфекционные заболевания, знать первые признаки ухудшения состояния и соблюдать правила личной гигиены. Это снижает риск осложнений и заражения окружающих.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важно понимать, когда можно обратиться к школьному медработнику, когда нужен врач, а когда требуется срочный вызов скорой помощи. В таких ситуациях решает скорость реакции.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основа медицинских знаний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Возбудители инфекций и пути их передачи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вызывает инфекцию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Возбудителями могут быть бактерии, вирусы, грибы и паразиты. Каждый из этих микроорганизмов по-разному воздействует на организм, поэтому и подход к профилактике не бывает одинаковым. 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инфекция распространяется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происходит воздушно-капельным, контактно-бытовым, пищевым, водным, кровяным и трансмиссивным путями. Один и тот же возбудитель может использовать несколько способов распространения.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пути передачи встречаются чаще всего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дома особенно значимы тесные контакты, общие поверхности и плохая гигиена рук.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риск связан с повседневным общением, поэтому базовая профилактика должна быть регулярной и повсеместной.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ОБЗР и санитарно-просветительским рекомендациям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которые нельзя игнорировать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температура, кашель, насморк, боль в горле и слабость — частые ранние признаки инфекции. Они требуют внимания, особенно если быстро нарастают или мешают обычной активности.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Рвота, диарея, боль в животе и сыпь могут указывать не только на простое недомогание, но и на более серьёзное заболевание. При таких симптомах важно наблюдать динамику состояния.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Опасными считаются одышка, посинение губ, спутанность сознания, судороги, выраженная сонливость и признаки обезвоживания. Эти симптомы требуют немедленного обращения за помощью.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нередко переносят болезнь «на ногах», но это повышает риск осложнений. Позднее обращение к врачу и нарушение режима могут заметно ухудшить течение даже лёгкой инфекции.
</a:t>
            </a:r>
            <a:endParaRPr lang="en-US" sz="9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первых симптомах инфекции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правилах безопасного поведения при подозрении на заразное заболевание.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82912"/>
            <a:ext cx="160200" cy="1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381928"/>
            <a:ext cx="160200" cy="12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781" y="3289748"/>
            <a:ext cx="152888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как основная мера защиты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 с мылом нужно не менее 20 секунд после улицы, туалета, контакта с животными и перед едой. Это резко снижает риск переноса микробов через пальцы и ладони.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Полотенце, посуда, расчёска и предметы личной гигиены должны быть личными. Совместное использование таких вещей облегчает передачу возбудителей через слюну, кожу и слизистые.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кашля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и чихание следует прикрывать одноразовой салфеткой или локтевым сгибом. Так уменьшается распространение капель, содержащих возбудителей, в воздухе и на поверхностях.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проветривание и уборка в комнате, классе и местах общего пользования уменьшают концентрацию микробов. Чистота особенно важна там, где люди находятся долго и близко друг к другу.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мер профилактики инфекций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меры работают против разных путей передачи и лучше действуют в сочетании.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защиту даёт не одна мера, а их сочетание: гигиена, вакцинация, питание и безопасная среда действуют вместе.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санитарно-гигиенические рекомендации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 коллективная защита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067450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прививки работают заранее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формирует специфический иммунитет до встречи с возбудителем. Это позволяет организму быстрее распознавать инфекцию и снижает риск тяжёлого течения, осложнений и опасных исходов.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067450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защита коллектива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привито большинство людей, вероятность вспышек в классе, школе и семье заметно уменьшается. Коллективная защита особенно важна для тех, кто не может быть привит по медицинским причинам.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иммунитет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этих механизмов особенно заметна после вакцинации: организм заранее «запоминает» возбудителя и быстрее реагирует на него.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полнее система защиты, тем выше устойчивость к инфекции и короче путь к выздоровлению при повторном контакте.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ОБЗР и биологии: обобщение по теме иммунитета.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дня, питание и физическая активность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сон, полноценный завтрак и обед, а также достаточное количество воды помогают подростку сохранять силы, внимание и более устойчиво переносить сезонные инфекции.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с белком, овощами и фруктами поддерживает рост, восстановление тканей и нормальную работу иммунной системы; переедание и пропуски приёмов пищи ослабляют организм.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прогулки, зарядка и подвижность на свежем воздухе улучшают кровообращение, настроение и выносливость, тогда как переутомление и недосып повышают уязвимость к болезни.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пищи и воды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 мойте руки перед едой и после контакта с сырыми продуктами: это снижает риск попадания возбудителей в организм через пищу.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Разделяйте сырые и готовые продукты, используйте разные доски и ножи, а мясо, рыбу, яйца и молоко подвергайте достаточной термической обработке.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 скоропортящиеся блюда в холодильнике, не употребляйте продукты с истёкшим сроком годности и пейте только безопасную воду из проверенного источника.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особенно важно соблюдать чистоту на кухне и не оставлять еду без охлаждения: при высокой температуре микробы размножаются быстрее.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заражения в школьной среде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возрастает не только в классе, но и в раздевалках, столовой и спортзале, где часто меняются контакты и поверхности.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связаны с поведением людей и условиями помещения; санитарные правила заметно снижают вероятность вспышек.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ОБЗР и санитарно-гигиенические требования к организации учебного процесса.
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заражения и способы её разрыва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распространения инфекции и меры профилактики на каждом этапе.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69993"/>
            <a:ext cx="194400" cy="17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45307"/>
            <a:ext cx="194400" cy="2221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59193"/>
            <a:ext cx="1944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59193"/>
            <a:ext cx="194400" cy="19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 ответственность при лечении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против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эффективны при бактериальных инфекциях, но не действуют на вирусы, поэтому их нельзя принимать «на всякий случай» при простуде или гриппе.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Назначает врач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Препарат, дозировка и длительность курса определяются специалистом с учётом диагноза, возраста и возможных противопоказаний, а не по совету знакомых или из интернета.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Самолечение и преждевременная отмена курса способствуют появлению устойчивых бактерий, из-за чего лечение в будущем становится сложнее и менее эффективным.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Требуется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ангине, пневмонии и других бактериальных заболеваниях важно выполнять рекомендации врача и сообщать о побочных эффектах или ухудшении состояния.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в быту и общественных местах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пользоваться только личными предметами: полотенцем, расчёской, бутылкой для воды, наушниками и средствами гигиены. Общие вещи дома и в школе легко становятся незаметным фактором передачи инфекции.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Телефоны, дверные ручки, парты, поручни и спортивный инвентарь часто касаются многие люди, поэтому регулярная уборка и обработка рук после контакта с ними действительно снижают риск заражения.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повышает и что снижает риск инфекции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профилактические действия особенно важны в период роста заболеваемости, когда контактов в школе становится больше.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формируется сочетанием условий и поведения; наиболее надёжна система мер, а не одна отдельная привычка.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ОБЗР и обобщённые санитарно-гигиенические рекомендации.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888340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действий при заболевании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схема помогает быстро выбрать правильное действие и не подвергать риску окружающих.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лихорадке, выраженной слабости и опасных симптомах нельзя посещать школу; своевременное сообщение взрослым ускоряет помощь и снижает риск заражения других.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ОБЗР и общие правила поведения при инфекционных заболеваниях.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которые защищают каждого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инфекций начинается с повседневных решений: чистых рук, разумного режима, вакцинации и ответственности при болезни. Эти привычки защищают не только подростка, но и весь коллектив.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2026-05-21T04:34:03Z</dcterms:created>
  <dcterms:modified xsi:type="dcterms:W3CDTF">2026-05-21T04:34:03Z</dcterms:modified>
</cp:coreProperties>
</file>