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днём рождения, Jill! Урок английского для 2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поздравлять Джил по-английски: слова, фразы и праздничные картинки.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знакомо, а что появится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знают hello, goodbye, yes, no, one, two, red и blue. Сегодня к ним добавятся слова о дне рождения и фраза Happy birthday, Jill! — просто, ярко и очень празднично.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праздника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поздравления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Happy birthday, Jill! означает «С днём рождения, Джил!». Её легко сказать вслух, написать на открытке и увидеть на праздничной картинке.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значат слова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значит «счастливый, весёлый», а birthday — «день рождения». Вместе они создают короткое и доброжелательное поздравление, понятное даже начинающим.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фразу дети могут использовать без длинных предложений. Достаточно назвать имя, и поздравление уже звучит по-английски красиво и уверенно.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Джил и праздничное утро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начало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дня рождения начинается с улыбки, подарка и яркой комнаты. Джил сразу понимает: сегодня будет особенный день, полный сюрпризов и весёлых слов.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младшим школьникам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сюжет связан с привычными вещами, детям легче запомнить новые слова. Они видят событие, а потом уже называют его по-английски.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уместны шарики, коробка с бантом и надпись Happy birthday. Эти детали помогают быстро узнать тему урока и почувствовать настроение праздника.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390" y="1744038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3096" y="3340585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62158"/>
            <a:ext cx="485400" cy="38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 — это подарок. Слово легко запоминается, если представить красивую коробку, ленточку и момент, когда подарок вручают Джил с улыбкой.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 — торт. Это главный герой праздника, вокруг которого собираются свечи, песня и добрые пожелания. Слово звучит коротко и очень празднично.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Balloon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Balloon — шарик. Он делает комнату яркой и весёлой, а ещё помогает повторять цвета. Шарики сразу создают ощущение настоящего дня рождения.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 — открытка. В неё можно написать короткое поздравление и нарисовать сердечко или звёздочку. Такое слово хорошо подходит для школьного праздника.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 — друг. На дне рождения друзья улыбаются, дарят открытки и играют вместе. Это слово помогает говорить не только о вещах, но и о людях.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темы: подарок, торт, шарики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поздравления
</a:t>
            </a:r>
            <a:endParaRPr lang="en-US" sz="2613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поздравления
</a:t>
            </a:r>
            <a:endParaRPr lang="en-US" sz="2613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приветствие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birthday! — самая важная фраза урока. Она звучит просто и дружелюбно, поэтому её легко повторить хором или сказать Джил лично.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wishes! и Have fun! подходят для тёплого поздравления. Эти выражения короткие, понятные и хорошо сочетаются с праздничной открыткой или устным пожеланием.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поздравление начинается с Happy birthday, а потом добавляется имя. Такая модель помогает детям строить маленькие фразы без сложной грамматики.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повторение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luck! тоже можно услышать в добрых пожеланиях. Оно помогает запомнить, что английский язык умеет не только называть предметы, но и поддерживать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 сюрпризом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Джил приготовили аккуратно упакованный present с ярким бантом. Внутри может лежать книжка, игрушка или набор для творчества, чтобы подарок был и красивым, и полезным. Рядом удобно положить маленькую card с коротким поздравлением.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подарок вручают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радостный момент — когда подарок передают Джил прямо в руки. Она улыбается, благодарит друзей и сразу понимает, что праздник начался удачно. Такой эпизод помогает связать слово present с живым действием.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внутри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коробки или рядом с ней можно положить card с надписью Happy birthday, Jill! Это маленькая, но очень важная деталь: открытка делает подарок личным и показывает внимание к имениннице.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 Джил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733" y="1569245"/>
            <a:ext cx="1714215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и угощение
</a:t>
            </a:r>
            <a:endParaRPr lang="en-US" sz="271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торт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 — центр праздничного стола. Вокруг него собираются свечи, песня и улыбки, поэтому торт сразу напоминает детям о настоящем дне рождения.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фрукты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можно увидеть juice и fruit. Эти слова знакомы школьникам, поэтому они легко добавляются к теме праздника без лишнего труда.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угощения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Cookies и sweets делают стол ещё веселее. Такие слова хорошо сочетаются с картинкой и помогают говорить о празднике как о приятном событии.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 желание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торте появляются candle, праздник становится немного волшебным. Детям легко представить момент, когда Джил загадывает wish перед тем, как задуть свечи.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день рождения на уроке английского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слова темы связываются с действиями и картинками на уроке.
</a:t>
            </a:r>
            <a:endParaRPr lang="en-US" sz="25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56" y="2133101"/>
            <a:ext cx="284438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9774" y="2133101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1250" y="2133101"/>
            <a:ext cx="455100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английском для второго класса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слово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картинку, а дети называют слово по-английски. Так легко повторяются happy, cake, present и party без скуки и длинных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картинку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ищут нужный предмет среди нескольких изображений. Это помогает быстро соединять слово и картинку, а ещё тренирует внимание и память.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фразу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хором повторяют Happy birthday, Jill! и короткие пожелания. Простое повторение помогает запомнить произношение и делает урок уверенным и дружелюбным.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 шарик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передают по кругу, а тот, у кого он оказался, называет слово по теме. Игра двигается быстро и весело, как настоящий праздник.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цвет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шарике есть цвет, его нужно назвать по-английски: red, blue, yellow или green. Так повторяются знакомые слова и закрепляется праздничная лексика.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английском для второго класса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067" y="1363076"/>
            <a:ext cx="2668649" cy="21596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145" y="1363076"/>
            <a:ext cx="2668649" cy="21596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поздравляют Джил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от друзей
</a:t>
            </a:r>
            <a:pPr algn="ctr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Джил стоит в центре круга, а рядом с ней друзья с улыбками и яркими шариками. Каждый говорит: Happy birthday! Такая сцена сразу показывает, что слово friend связано с добротой, поддержкой и общим весёлым настроением.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в руках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ребят в руках маленькие открытки с короткими пожеланиями. Они подходят к Джил по очереди, показывая, что поздравлять можно не только словами, но и красивой карточкой с простым английским текстом.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смех на празднике
</a:t>
            </a:r>
            <a:pPr algn="ctr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поздравления дети играют вместе и смеются. Кто-то держит шарик, кто-то машет рукой, а Джил радуется вместе со всеми. В такой сцене праздник выглядит дружным, живым и очень понятным для младших школьников.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открытки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поздравления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напишите главную фразу: Happy birthday, Jill! Она сразу задаёт настроение и показывает, кому адресована открытка. Это самая важная и самая понятная строка для второго класса.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доброе пожелание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вписать короткое пожелание, например Best wishes to you! Такая фраза звучит вежливо и легко запоминается, потому что состоит из простых и знакомых слов.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что-то тёплое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 фраза Have a great day! Она помогает сделать открытку дружелюбной и радостной. Ребёнок может прочитать её, повторить и аккуратно переписать без лишних трудностей.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словами дружбы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написать You are my friend. Так открытка становится не только поздравлением, но и знаком внимания. Для младших школьников это короткий и очень понятный способ выразить симпатию.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украшения праздника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шарики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легко связать с цветами red, blue, yellow и pink. Дети быстро называют их по-английски, потому что яркие украшения сразу привлекают внимание и помогают повторить знакомую лексику.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звёзды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звёзды можно использовать как украшение потолка или окна. Они хорошо подходят к словам yellow и blue, а ещё делают праздник похожим на настоящую детскую вечеринку.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Пёстрые флажки
</a:t>
            </a:r>
            <a:pPr algn="l" indent="0" marL="0">
              <a:lnSpc>
                <a:spcPct val="90000"/>
              </a:lnSpc>
              <a:buNone/>
            </a:pPr>
            <a:r>
              <a:rPr lang="en-US" sz="33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Флажки на стене делают комнату праздничной и помогают добавить слова green и purple. Такие детали удобно показывать на картинке, потому что они выглядят весело и очень заметно.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комната
</a:t>
            </a:r>
            <a:pPr algn="l" indent="0" marL="0">
              <a:lnSpc>
                <a:spcPct val="90000"/>
              </a:lnSpc>
              <a:buNone/>
            </a:pPr>
            <a:r>
              <a:rPr lang="en-US" sz="32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украшения вместе создают светлую и весёлую картину. Для младших школьников такая сцена удобна тем, что слово и изображение работают вместе и помогают быстрее вспомнить нужный английский вариант.
</a:t>
            </a:r>
            <a:endParaRPr lang="en-US" sz="902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подарки
</a:t>
            </a:r>
            <a:pPr algn="l" indent="0" marL="0">
              <a:lnSpc>
                <a:spcPct val="90000"/>
              </a:lnSpc>
              <a:buNone/>
            </a:pPr>
            <a:r>
              <a:rPr lang="en-US" sz="3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5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 бантом тоже могут быть разного цвета. Когда рядом стоят present и red, green или pink, ребёнку легче запомнить слово и одновременно повторить названия цветов.
</a:t>
            </a:r>
            <a:endParaRPr lang="en-US" sz="9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стола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праздничном столе торт всегда заметен первым. Он может быть украшен кремом, ягодами и маленькими свечами, а сверху часто пишут Happy birthday, Jill! Такой торт сразу делает картинку понятной и торжественной.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 волшебный момент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торте горят свечи, праздник становится особенно красивым. Дети легко связывают слово candle с этим знакомым действием, а ещё запоминают, что перед желанием свечи обычно нужно задуть.
</a:t>
            </a:r>
            <a:endParaRPr lang="en-US" sz="1106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и радостный сюрприз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на день рождения редко бывает скучным: он круглый, яркий и очень аппетитный. Вокруг него удобно повторять слова cake, sweet и happy, потому что изображение само подсказывает нужную лексику.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 свечами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Джил по-английски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Джил по-английски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поздравление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фраза — Happy birthday, Jill! Она звучит дружелюбно и подходит для устного поздравления, открытки или подписи к рисунку. Её легко прочитать даже тем, кто только начинает учить английский.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пожелание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wish you happiness помогает сказать Джил что-то тёплое и вежливое. Она немного длиннее, но слова в ней простые, поэтому дети могут повторить её без страха и спешки.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Have a nice day подходит как короткое и приятное пожелание. Оно легко запоминается, потому что часто встречается в повседневной речи и не требует сложных грамматических форм.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You are great помогает сделать поздравление особенно добрым. Она показывает, что английский можно использовать не только для названий предметов, но и для приятных слов о человеке.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Поздравительная песня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 песни: дети поют и улыбаются. В этот момент удобно использовать слово song и сразу создать радостное настроение.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 свечами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торт, а на нём горят свечи. Здесь легко повторить слово candle и показать, что именно этот предмет делает момент особенно праздничным.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Загадать желание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свечей наступает тихий и волшебный миг: ребёнок загадывает wish. Это завершает праздник красиво и помогает связать новое слово с любимой традицией.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Задуть свечи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Именинник наклоняется к торту и задувает свечи. Для этого действия подходит выражение blow out, которое хорошо запоминается через движение и картинку.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свечи и желание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фотография класса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Джил в центре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общей фотографии Джил стоит в центре, а рядом с ней друзья и одноклассники. Такая композиция помогает показать, что праздник — это совместная радость, а не только один подарок.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событии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сохраняет момент праздника и помогает потом вспомнить новые английские слова. Для детей это хороший способ увидеть, что язык связан с реальной жизнью и приятными событиями.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и открытки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шарики и маленькие открытки делают снимок живым и весёлым. На такой картинке легко повторить слова balloon и card, потому что предметы видны сразу и не требуют долгого объяснения.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легко повторять в картинках, играх и устных ответах, поэтому новая тема быстро становится знакомой и понятной для второклассников.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«С днём рождения, Джил! Happy birthday, Jill!»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слов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короткая фраза остаются в памяти после урока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английские традиции праздника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Поздравительная открытка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поздравлении часто используют открытку с короткой фразой Happy birthday. Для детей это удобный способ увидеть, как английские слова превращаются в настоящее праздничное пожелание.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торт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остаётся главным символом дня рождения и в английской, и в детской школьной традиции. Его легко назвать словом cake и сразу связать с праздником, свечами и радостью.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пожелания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поздравлением используют простые добрые слова, например wishes, fun и happiness. Такие выражения помогают показать внимание к человеку и не требуют сложных предложений.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вместе создают тёплый и понятный праздник. Именно поэтому тема дня рождения хорошо подходит младшим школьникам: она опирается на знакомые предметы, добрые слова и радостные действия.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днём рождения, Jill! Итоги урока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выучили простые слова и фразы о дне рождения, а главная формула Happy birthday, Jill! помогла сделать тему яркой, доброй и легко запоминающейся.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2026-05-30T06:49:29Z</dcterms:created>
  <dcterms:modified xsi:type="dcterms:W3CDTF">2026-05-30T06:49:29Z</dcterms:modified>
</cp:coreProperties>
</file>