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рост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растут, делятся и обновляют организм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делиться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растёт не только за счёт увеличения клеток, но и благодаря появлению новых. Они заменяют изношенные клетки, помогают тканям обновляться и обеспечивают быстрый рост у детей и подростков.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1242" y="1015300"/>
            <a:ext cx="2561915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живая система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окружена мембраной, внутри содержит цитоплазму и ядро. Эти части работают вместе, чтобы клетка получала вещества, сохраняла форму и выполняла свои жизненные функции.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Носитель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находится ДНК — молекула, в которой записана наследственная информация. Именно она определяет, какие признаки будут у клетки и как она будет работать в организме.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копирует ДНК, чтобы каждая будущая клетка получила полный набор инструкций. Это необходимо для точной работы тканей и правильного развития организма.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ДНК скопирована неточно, новые клетки могут работать неправильно. Поэтому точность копирования особенно важна для роста, восстановления и сохранения здоровья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сколько времени занимает подготовка и деление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реальной клетке интерфаза включает рост, синтез веществ и удвоение ДНК, поэтому занимает основную часть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время клетка тратит на подготовку. Деление занимает меньше, но именно оно создаёт две новые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схематическое распределение этапов клеточного цикла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700" y="2109218"/>
            <a:ext cx="3686100" cy="10655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клетки к делению
</a:t>
            </a:r>
            <a:endParaRPr lang="en-US" sz="1900" dirty="0"/>
          </a:p>
        </p:txBody>
      </p:sp>
      <p:sp>
        <p:nvSpPr>
          <p:cNvPr id="12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увеличивается в размере, чтобы хватило места для будущих структур. Она накапливает вещества, необходимые для работы, и готовится к точному разделению наследственного материала.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361725" y="7898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происходит удвоение ДНК. Это особенно важно, потому что наследственная информация должна быть распределена поровну, чтобы обе дочерние клетки получили одинаковые инструкции.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органоидов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заранее увеличивает число органоидов, чтобы каждая дочерняя клетка получила нужные элементы для жизни. Без этой подготовки новые клетки не смогли бы сразу нормально работать.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361725" y="35034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 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клетка вступает в деление уже с запасом веществ и скопированным наследственным материалом. Благодаря этому образуются две одинаковые по набору информации клетки.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путь от одной клетки к двум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фаз митоза по школьному курсу биологии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сравнение двух способов деления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митоз и мейоз по числу делений, набору хромосом и биологическому значению.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наследственный набор, а мейоз его уменьшает. Поэтому процессы выполняют разные задачи в организме.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106" y="1479100"/>
            <a:ext cx="185812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организм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детстве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и подростков деление клеток идёт особенно активно. Поэтому их организм быстрее увеличивается в размерах, чем у взрослых, у которых рост уже замедляется.
</a:t>
            </a:r>
            <a:endParaRPr lang="en-US" sz="1161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активные ткани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новые клетки образуются там, где ткани чаще изнашиваются: в коже, костях и мышцах. Это помогает организму поддерживать нормальную работу и расти.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 строению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клетки могут развиваться по-разному. Одни становятся крупнее, другие меняют форму и внутреннее устройство, чтобы выполнять свои особые задачи в организме.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клеток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происходит не только из-за увеличения размера отдельных клеток. Главную роль играет образование новых клеток, которые постепенно добавляются в ткани и органы.
</a:t>
            </a:r>
            <a:endParaRPr lang="en-US" sz="107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42" y="1023350"/>
            <a:ext cx="2658166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приобретают разные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происхождению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новые клетки могут иметь одинаковую ДНК, но со временем начинают развиваться по-разному. Это помогает организму создавать множество типов клеток для разных задач.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сигналы по всему телу. Благодаря этому человек чувствует, думает, запоминает и быстро реагирует на изменения окружающей среды.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умеют сокращаться, поэтому они обеспечивают движение тела. Именно их работа позволяет ходить, дышать, поднимать предметы и сохранять позу.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 защищают организм от повреждений, микробов и потери влаги. Их постоянное обновление особенно важно, потому что наружный слой тела быстро изнашивается.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деление клеток происходит особенно часто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ткани обновляются с разной скоростью: это связано с их функцией, нагрузкой и тем, как быстро клетки изнашиваются.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делятся клетки тканей, которые постоянно работают и теряют старые клетки. Нервная ткань обновляется значительно медленнее.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сравнительная схема активности деления клеток в тканях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и обновление тканей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новых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сохраняют способность делиться много раз и дают начало другим клеткам. Благодаря этому организм может постоянно пополнять ткани новыми клетками, когда старые уже износились или погибли.
</a:t>
            </a:r>
            <a:endParaRPr lang="en-US" sz="1287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их работа в костном мозге, где образуются клетки крови. Этот процесс нужен постоянно, потому что клетки крови живут недолго и должны регулярно заменяться новыми.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роста стволовые клетки помогают увеличивать число клеток в органах. После повреждения они участвуют в восстановлении кожи, слизистых оболочек и других тканей, где нужны новые клетки.
</a:t>
            </a:r>
            <a:endParaRPr lang="en-US" sz="1287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нужны больше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особенно важны там, где ткани быстро изнашиваются. Они создают резерв, который позволяет организму поддерживать работу кожи, слизистых и кроветворной системы без длительных перерывов.
</a:t>
            </a:r>
            <a:endParaRPr lang="en-US" sz="12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 прекращает деление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биология: контроль деления, повреждение ДНК и реакция клетки.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498325"/>
            <a:ext cx="267600" cy="267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25085"/>
            <a:ext cx="267600" cy="214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46156" y="1484375"/>
            <a:ext cx="184688" cy="295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скорость деления клеток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болезни, усталости или общем ослаблении организма клетки делятся медленнее. На скорость также влияют гормоны, которые могут усиливать или сдерживать клеточные процессы.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детей и подростков деление клеток обычно идёт быстрее, потому что организм активно растёт. У взрослых процессы обновления сохраняются, но становятся менее интенсивными.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клеткам для получения энергии. Когда его мало, клетка получает меньше ресурсов для роста и копирования ДНК, поэтому скорость деления снижается.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температуре химические реакции в клетках идут медленнее. Поэтому в холоде деление замедляется, а при нормальной температуре условия для работы клеток лучше.
</a:t>
            </a:r>
            <a:endParaRPr lang="en-US" sz="13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деления клеткам нужны белки, витамины и энергия. Если питательных веществ не хватает, процессы в клетке замедляются, а образование новых клеток идёт менее активно.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обновления клеток в разных тканях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часто обновляются клетки в разных тканях и почему это важно для работы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быстрое обновление характерно для тканей, которые постоянно повреждаются или изнашиваются. Мышцы и кости обновляются медленнее, а скорость зависит от функции ткани.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клеточный цикл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часы, а соотношение этапов. Основное время клетка тратит на рост, подготовку и копирование ДНК, а не на само деление.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большую часть цикла, поэтому подготовка важнее короткой фазы деления. Это объясняет, почему новые клетки не появляются мгновенно.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соотношение этапов клеточного цикла по школьному курсу биологии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0675" y="2963527"/>
            <a:ext cx="3686100" cy="12814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 заживление ран
</a:t>
            </a:r>
            <a:endParaRPr lang="en-US" sz="1900" dirty="0"/>
          </a:p>
        </p:txBody>
      </p:sp>
      <p:sp>
        <p:nvSpPr>
          <p:cNvPr id="11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Свертывание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пореза организм старается остановить кровотечение и защитить повреждённое место. Клетки крови помогают сформировать защиту, чтобы ткань не теряла слишком много жидкости и не заражалась.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повреждение заживает, ткань снова выполняет свою обычную функцию. Этот процесс показывает, что деление клеток необходимо не только для роста, но и для восстановления организма.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клетки кожи начинают активно делиться и закрывать рану. На месте повреждения появляются новые клетки, которые постепенно заменяют разрушенные и восстанавливают целостность покрова.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мейоз важен для наследственности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нужен для образования яйцеклеток и сперматозоидов. Именно они участвуют в оплодотворении и передают потомству наследственную информацию от родителей.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делает потомство непохожим друг на друга. У детей одной пары сочетаются разные признаки родителей, поэтому каждый организм получает свой набор наследственных особенностей.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Вдвое меньше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мейозе число хромосом уменьшается вдвое. Это важно, потому что после слияния половых клеток у нового организма снова восстанавливается обычный набор хромосом.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02950" y="34047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вида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мейозу в популяции сохраняется разнообразие признаков. Это помогает виду лучше приспосабливаться к изменениям среды и повышает его выживаемость.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одной клетки возникает организм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 наследственной информации до формирования тканей и органов.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деления и их последствия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ДНК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копировании ДНК возникает ошибка, клетка может перестать нормально работать или погибнуть. Поэтому точность копирования особенно важна для здоровья всего организма.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делением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проверяет состояние наследственного материала. Если повреждение серьёзное, деление останавливается, чтобы ошибка не передалась новым клеткам.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контроль нарушается, клетки могут делиться слишком часто и без остановки. Такое поведение опасно, потому что оно нарушает работу ткани и может привести к опухоли.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использует механизмы контроля, которые помогают исправлять ошибки или удалять сильно повреждённые клетки. Это один из важных способов защиты от болезней.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позволяет организму расти, обновлять ткани и восстанавливаться после повреждений. Митоз создаёт одинаковые клетки, а мейоз обеспечивает наследственность и разнообразие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 — основа роста и обновления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2026-05-29T18:48:43Z</dcterms:created>
  <dcterms:modified xsi:type="dcterms:W3CDTF">2026-05-29T18:48:43Z</dcterms:modified>
</cp:coreProperties>
</file>