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Linking Words и их роль в академическом английском
</a:t>
            </a:r>
            <a:endParaRPr lang="en-US" sz="4384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обеспечивают логичность и структуру в письменной и устной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linking words в 11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— ключ к успешному прохождению ЕГЭ и международных экзаменов, позволяя выразить сложные мысли и добиться связности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linking words по функциям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 добавления информации: and, also, moreover, furthermore помогают расширить и углубить мысль, соединяя однородные члены или предложения.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выражается с помощью: but, however, nevertheless для введения контрастных идей или уточнений в тексте.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связи создаются словами because, since, so, therefore, отражающими причины и следствия в рассуждении.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указания цели и порядка используются выражения: in order to, so that, when, after, before, then, структурирующие временные и логические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добавления информации в сочинениях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идей с помощью «and» и «also»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«I enjoy reading and writing» связка «and» объединяет два хобби. В примере «She sings and also plays the guitar» «also» подчеркивает дополнительное действие. Такой подход делает речь плавной и последовательной.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«in addition» и «moreover» в расширении темы
</a:t>
            </a:r>
            <a:pPr algn="ctr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«In addition, sports help stay healthy» показывает новую идею, дополняющую предыдущую мысль. «Moreover» усиливает связность, добавляя важное уточнение, что делает текст насыщенным и логичным.
</a:t>
            </a:r>
            <a:endParaRPr lang="en-US" sz="9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для противопоставления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«But» вводит простое противоречие, например: «It was cold, but we went outside», подчеркивая контраст.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«However» более формально указывает на противопоставление или противоположное мнение: «The task was difficult. However, he managed».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«On the other hand» и «nevertheless» используют для введения альтернативной точки зрения или несмотра на предыдущие факты, что усиливает аргументацию.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причин с помощью linking words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«Because» и «since» вводят объяснения причин событий, например: «He passed because he studied» — акцент на причине успеха.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«Due to» служит для краткого указания причины, как в «The concert was canceled due to illness», придавая формальность и точность высказыванию.
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«So» показывает непосредственное следствие: «The alarm rang, so everyone left», логически связывая действия.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«Therefore» используется для формального вывода: «The training was effective, therefore results improved».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 выражения результата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«Thus» указывает на итог или заключение, часто в научных или официальных текстах: «She missed the bus, thus she was late».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«As a result» и «consequently» подчеркивают причинно-следственную цепочку, усиливая аргументацию, например: «As a result, they won the competition».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примеры linking words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связующих слов с примечаниями и примерами для практического применения.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linking words улучшает связность и качество текста.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Grammar, Spotlight 11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linking words: последовательность событий
</a:t>
            </a:r>
            <a:endParaRPr lang="en-US" sz="2991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065725" y="1803150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указать действие, предшествующее другому: Before starting, check instructions.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797950" y="1803150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происходящее событие с временным контекстом: When summer starts, we'll travel.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530175" y="1803150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одновременность действий: While I was cooking, she cleaned the room.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3500" y="1803150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обозначения действия, произошедшего после другого: After we finished, we went home.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262400" y="1803138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последовательного изложения действий: Then, we celebrated.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linking words для логики и порядка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вводных последовательных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Firstly, secondly и finally структурируют план изложения, помогая последовательно раскрывать аргументы и идеи в тексте.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добавочных связок в развитии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in addition, moreover расширяют содержание, связывая дополнительные факты и усиливая связность выступления или сочинения.
</a:t>
            </a:r>
            <a:endParaRPr lang="en-US" sz="11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linking words и продвинутые выражения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выражений вроде in spite of, although и whereas обогащает язык, позволяя грамотно строить сложные предложения с противопоставлениями и уточнениями в академическом стиле.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consequently, on the contrary, undoubtedly придают речи логическую завершённость и убедительность, помогая связать выводы с предыдущими аргументами или наблюдениями.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конструкции, такие как in conclusion или as far as, создают эффект профессиональной речи, подчеркивая итоговые мысли и сферу обсуждения в эссе или монологе.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значения сравнительных linking words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«Подобие в пении»
</a:t>
            </a:r>
            <a:pPr algn="ctr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поёт словно звезда, излучая уверенность и выразительность. Такое сравнение с помощью слова like подчёркивает степень и качество исполнения, делая образ ярким и понятным.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«Параллели в успехах»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ранее, результаты проекта были положительными. Использование as и similarly помогает показать совпадение или поддержание тенденций во времени, создавая логическую связь.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«Сравнение интересов»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2023 года, интерес к данной теме значительно вырос. Слова compared to и unlike указывают на различие и делают акцент на изменениях между периодами.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500 эссе ЕГЭ 2022 года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использования linking words в экзаменах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связующих слов демонстрирует владение языком и влияет на итоговую оценку за связность текста.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простых союзов сочетается с редким применением продвинутых, что снижает общую оценку за cohesion.
</a:t>
            </a:r>
            <a:endParaRPr lang="en-US" sz="11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при работе с linking words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повторение одного и того же связующего слова, например, и использование and каждые два предложения ухудшает стиль и снижает оценку.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применение however вместо but в местах простого противопоставления приводит к смысловым неточностям и искажает логику текста.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необходимого противопоставления с использованием and там, где нужно употреблять whereas, делает изложение однобоким и неполным.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позиционирования: использование so в начале формального предложения воспринимается как разговорный стиль и нарушает академический регистр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расширению linking vocabulary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личный словарь linking words с примерами, группируя их по функциям для лучшего запоминания и успешного применения в письменной и устной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изучайте высоко оценённые эссе ЕГЭ и IELTS, анализируя, как разнообразные связующие слова помогают организовать текст и аргументацию.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Практикуйтесь в написании текстов с разными связующими конструкциями, сочетая простые и продвинутые фразы для выразительности и логичности.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linking words в устной речи (монологи и диалоги)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части экзамена linking words структурируют речь, делая её более последовательной и убедительной. Так, firstly и on the one hand помогают аргументированно представить точки зрения.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выражений, таких как as a result и finally, обеспечивает логичность и завершённость выступления, что высоко ценится экзаменаторами по критериям связности.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С2 и С4 требуется обязательное использование разнообразных linking words для демонстрации владения языком и навыков логической организации текста.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Cambridge exams повторение одних и тех же соединителей ведёт к снижению баллов и воспринимается как недостаток лексической компетентности.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экзаменационные задачи: требование разнообразия связующих слов
</a:t>
            </a:r>
            <a:endParaRPr lang="en-US" sz="2892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минимум 6-8 различных связующих фраз положительно влияет на оценку, улучшая показатель cohesion и convincing argumentation.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или ошибочное применение linking words в письменных и устных заданиях снижает качество коммуникации и уменьшает итоговый балл.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выбора linking words в зависимости от задачи
</a:t>
            </a:r>
            <a:endParaRPr lang="en-US" sz="2196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по подбору связующих слов для разных коммуникативных целей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linking words в успешной экзаменационной работе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и последовательное использование связующих слов существенно повышает оценки за связность (coherence/cohesion) на ЕГЭ, ОГЭ и Cambridge Exams.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применение linking words облегчает понимание текста экспертами и слушателями, улучшая восприятие аргументации и структурной целостности.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необходимы для формулировки четких выводов и итогов, что является важной частью любых письменных и устных экзаменационных заданий.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mastery linking words для будущего успеха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широким спектром linking words формирует навык чёткой и логичной коммуникации, который обеспечивает успех в учебе, экзаменах и профессиональной деятельности после школы.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2026-05-07T21:21:09Z</dcterms:created>
  <dcterms:modified xsi:type="dcterms:W3CDTF">2026-05-07T21:21:09Z</dcterms:modified>
</cp:coreProperties>
</file>