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Кожемяка: русская народная сказка о силе и доброте
</a:t>
            </a:r>
            <a:pPr algn="l" indent="0" marL="0">
              <a:lnSpc>
                <a:spcPct val="90000"/>
              </a:lnSpc>
              <a:buNone/>
            </a:pPr>
            <a:r>
              <a:rPr lang="en-US" sz="19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кожевник побеждает змея и спасает людей: смелость, труд и защита слабых побеждают зло.
</a:t>
            </a:r>
            <a:endParaRPr lang="en-US" sz="1927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выросла из устного народного творчества: пересказов бывает несколько. Она уважает труд ремесленника и показывает народное представление о справедливости — сильный обязан помогать слабому, а зло должно быть побеждено. В школе сказку читают как пример богатыря-защитника.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сказка берет начало и почему она важна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Никита Кожемяка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— ремесленник, который выделывает кожу. Его день похож на обычную трудовую жизнь: он не гонится за славой и живет заботами мастерской.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Кожевник по делу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подчёркнуты его огромная физическая сила и способность сохранять спокойствие. Никита действует уверенно, но не хвастается и не старается выглядеть героем.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без показухи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характера — ответственность за других. В решающий момент Никита соглашается защищать людей, потому что считает помощь необходимой.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долга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становится защитником не из-за высокого положения, а благодаря поступку. Именно поэтому его образ понятен детям: героем может стать каждый, кто готов прийти на помощь.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из народа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 беды до освобождения людей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разворачиваются события сказки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Змей показан как воплощение зла: он похищает людей и держит их в страхе, разрушая привычную жизнь города. Его присутствие делает опасность реальной и ощутимой.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действия змея читатель видит несправедливость: власть зла выражается в насилии и лишении свободы. На этом фоне особенно ярко проявляется добрая сила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нужен в сюжете как сильный противник. Чем страшнее угроза, тем заметнее подвиг Никиты — потому что спасение становится настоящим испытанием.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змея в сказке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015" y="1394038"/>
            <a:ext cx="471396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помогает понять главную мысль: добро побеждает зло, когда сила служит защите людей.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сказки и традиционному школьному разбору.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 центре событий и что каждый персонаж «сообщает» сюжету: от угрозы до защиты людей.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сказке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как народный богатырь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 простой одежде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высокого сильного мужчину в рабочей одежде ремесленника. Рядом — ремни и инструменты кожевника. Такой образ показывает: богатырь может быть не только воином, но и человеком труда, который готов защищать.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рожденная ремеслом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изображается так, будто его сила — часть ежедневной работы. Никаких роскошных знаков власти: только мастерская и нужные вещи. Сила в сказке связана с умением трудиться и с ответственностью за других.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понятный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близок читателям потому, что он «свой»: не из сказочной дали и не из богатства. Его поступок объясняется просто — помочь тем, кто попал в беду. Поэтому образ легко запоминается и вызывает уважение.
</a:t>
            </a:r>
            <a:endParaRPr lang="en-US" sz="9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интерпретация смысловых пар из сказки, без числовых «фактов» из текста.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сюжет держится на столкновении пары «добро — зло», где главную роль играет именно победа добра.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Никиты направлена на защиту, а не на самовосхваление: поэтому добро занимает наибольшее место и завершает историю.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сказке находится в противостоянии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проявляются в его поведении и поступках, когда он отвечает за других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характеристикам героя в сюжете сказки.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показан сильным, терпеливым, решительным и честным: он не хвастается, а спокойно берёт ответственность, когда людям нужна помощь.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не справляется со змеем один, поэтому обращается к Никите. Тем самым сказка подчёркивает: решающая сила может быть у простого человека из народа, а не только у власти.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приходит благодаря мужеству и чувству справедливости. Никита действует уверенно, потому что считает происходящее злом и не может оставить людей в беде.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сильнее противника не только телом. Его нравственная позиция важнее: он выбирает помочь людям, а не думать о выгоде или награде.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спасение города становится итогом добра: зло рушит порядок, а поступок героя возвращает безопасность и свободу тем, кого удерживал плен.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Никита спасает город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содержанию русской народной сказки «Никита Кожемяка».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сопоставляет, как добро и зло проявляются в поступках персонажей. В центре внимания — Никита, который выбирает помощь, и змей, который сеет страх. Итог — мораль, показанная через конкретное дело.
</a:t>
            </a:r>
            <a:endParaRPr lang="en-US" sz="1009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добра в сюжете становится наглядной: добрые качества работают на пользу людям, а зло всегда ведет к страданию и беде.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сказке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символ общей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сказке — не просто место на карте, а образ земли, где должны жить спокойно. Крепостные стены и страх перед змеем показывают: беда угрожает всем жителям.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порядка после освобождения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3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Никита освобождает пленников и побеждает змея, жизнь в городе возвращается к обычному течению. Благодаря образу Киева подвиг воспринимается как спасение целого мира, а не одного человека.
</a:t>
            </a:r>
            <a:endParaRPr lang="en-US" sz="1399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в сказке как город, которому нужна защита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превращает обычного мастера в защитника, потому что геройство рождается из поступка и ответственности.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Никита по ходу сюжета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тем по мотивам и образам сюжета сказки «Никита Кожемяка» (школьный анализ литературного текста, без числовых статистик).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сводится к одному эпизоду: поединок раскрывает, каким должен быть человек — умеющим отвечать за других, а не доказывать силу ради славы.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акцент сделан на защите и победе добра. Это показывает, что сила в сказке ценна тогда, когда она помогает, а не пугает окружающих.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сказки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сказочного языка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для 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удерживать внимание и легко следить за развитием событий. Они подчеркивают важные моменты, особенно там, где герой принимает решение и действует смело.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деление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злые образы различаются ясно: Никита действует ради людей, а змей несет беду. Такое разделение делает сказку понятной даже при первом чтении.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без длинных отступлений: страх растет — появляется просьба — начинается бой — наступает облегчение. Благодаря темпу сказка читается на одном дыхании.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используются выразительные определения и контрастные картины. Благодаря этому сила змея ощущается как угроза, а сила Никиты — как уверенное спасение.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сказки — бой у городских стен или на открытом месте. В центре напряжения — огромный змей и Никита, который не отступает. Он действует решительно, но без лишней показности.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 изображению подчеркивает главные смыслы сцены: опасность противника и спокойную уверенность героя. Именно здесь становится ясно, что человек побеждает зло не силой ради силы, а смелостью и справедливостью.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Никиты со змеем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015" y="1394038"/>
            <a:ext cx="471396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отворачиваться от беды: добрые поступки и ответственное решение превращают обычного человека в защитника.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выводы по содержанию сказки «Никита Кожемяка».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основные нравственные выводы из сюжета. Каждый пункт связан с поведением героев и помогает понять, каким должен быть настоящий человек. Итог: справедливость, ответственность и уважение к труду.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остается понятной детям: есть яркий герой, опасный злодей и ясная победа добра. Простое построение сюжета помогает быстро уловить главную мысль и удержать интерес до конца.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легко запоминается благодаря сильным образам и последовательности событий. Читатель видит, как рост угрозы приводит к решающему поступку, а затем наступает облегчение.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говорить о честности и помощи тем, кто слабее. Поэтому «Никита Кожемяка» продолжает читаться в школе и входит в число известных русских народных сказок.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интересна и сегодня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прочтение структуры сюжета сказки «Никита Кожемяка» (качественная шкала напряжения, без измерений в тексте).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эмоции героя и жителей меняются вместе с событиями: тревога нарастает не случайно, а логично ведет к решающей схватке.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точка приходится на поединок, где проверяются смелость и справедливость Никиты. После победы напряжение снижается, потому что зло теряет силу.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сюжета от начала до конца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сила — на стороне людей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утверждает, что настоящая сила должна служить людям. Никита соединяет труд, мужество и доброту, поэтому становится народным героем. Победа над змеем показывает: зло преодолимо, если человек смел, честен и берет ответственность за других.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2026-05-13T01:17:04Z</dcterms:created>
  <dcterms:modified xsi:type="dcterms:W3CDTF">2026-05-13T01:17:04Z</dcterms:modified>
</cp:coreProperties>
</file>