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41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Неоконсерватизм 1980–1990-х годов: сущность, основные направления, итоги
</a:t>
            </a:r>
            <a:endParaRPr lang="en-US" sz="3241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Неоконсерватизм сменил курс: меньше государства, больше рынка, акцент на личную ответственность и традиции.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условия появления неоконсерватизма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1970-е годы в западных странах усилились стагфляция, бюджетные дефициты и безработица. Нефтяные кризисы 1973 и 1979 годов показали уязвимость экономики и дороговизну прежней модели социальных расходов. Это усилило запрос на снижение налогов, дерегулирование, приватизацию и жёсткую денежную политику.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неоконсерватизма как политического и экономического курса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Неоконсерватизм соединял экономический либерализм и политический консерватизм, дополняя их моральным традиционализмом. В центре — рынок, частная собственность, конкуренция и ограничение государственного вмешательства.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идеологическом плане успех, по их логике, прежде всего создаётся трудом, личной ответственностью и инициативой. Государство, с их точки зрения, должно задавать правила, а не подменять собой инициативу граждан.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неоконсерваторы предлагали уменьшать прямые социальные обязательства государства. Они считали, что стимулы к труду и предприимчивости должны быть сильнее, чем гарантированная поддержка независимо от усилий.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0717" y="1145300"/>
            <a:ext cx="3362667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5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лидеры неоконсервативного поворота
</a:t>
            </a:r>
            <a:endParaRPr lang="en-US" sz="2755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фигуры в разных странах продвигали реформы через рыночные механизмы и пересмотр роли государства.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различия, у лидеров общий подход: перевод проблем экономики в плоскость рыночных решений и реформ госуправления.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учебных курсов по истории Запада и экономической политике 1980-х годов.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неоконсервативной политики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акцент делали на снижение инфляции и уменьшение налогового давления, чтобы высвободить ресурс для инвестиций.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конфигурация приоритетов показывает: реформы начинали с «инфляционного» и «налогового» двигателя, а затем перестраивали социальную сферу.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схема по описанию направлений политики (середина — конец 1980-х).
</a:t>
            </a:r>
            <a:endParaRPr lang="en-US" sz="134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«Тэтчеризм» в Великобритании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1979 года правительство Маргарет Тэтчер приватизировало крупные государственные компании, включая British Telecom, British Gas и British Airways. Это меняло стимулы: прибыль и эффективность становились ключевыми критериями управления.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Приватизация и управленческая перестройка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усилилась борьба с профсоюзами, особенно после шахтёрской забастовки 1984–1985 годов. Жёсткая монетарная политика и контроль над денежной массой рассматривались как способ взять инфляцию под контроль. В итоге курс стал символом отказа от послевоенного социального государства в пользу рыночной модели.
</a:t>
            </a:r>
            <a:endParaRPr lang="en-US" sz="114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 и монетарная стратегия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1980 году инфляция в США составляла около 13,5%, а к 1988 году снизилась примерно до 4%. При этом выросли бюджетные дефициты и усилилось социальное неравенство.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инфляции стало важнейшим подтверждением эффективности антиинфляционной линии.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ряды инфляции США (CPI), приводимые в обобщающих учебных и справочных материалах по макроэкономике 1980-х годов.
</a:t>
            </a:r>
            <a:endParaRPr lang="en-US" sz="872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13,5%
</a:t>
            </a:r>
            <a:endParaRPr lang="en-US" sz="7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неоконсервативной реформы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преобразований в 1980-е годы: от кризиса модели благосостояния к рыночным изменениям и социальным последствиям.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показатели в 1980-е годы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тенденций указывает: сначала быстрее всего снижалась инфляция, а затем восстанавливался экономический рост, хотя социальная дифференциация сохранялась.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в логике курса показывает «быстрый антиинфляционный старт» при временных потерях на рынке труда.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визуализация по текстовому описанию динамики (США/Великобритания), без подстановки точных чисел.
</a:t>
            </a:r>
            <a:endParaRPr lang="en-US" sz="10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цена неоконсервативных реформ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государственных расходов усиливало разрыв между богатыми и бедными. Там, где сворачивались шахты, заводы и тяжёлая промышленность, безработица росла особенно заметно.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Неоконсервативная модель усиливала конкуренцию, но ослабляла систему коллективной социальной поддержки. Это создавало напряжение между идеей личной ответственности и реальными возможностями людей.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образованию, медицинской помощи и жилью всё чаще зависел от доходов семьи. В результате роль рыночных механизмов в повседневной социальной защищённости становилась выше.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1959390"/>
            <a:ext cx="4335300" cy="20975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неоконсервативной политики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объединял реформы рынка, изменения в социальной сфере и политический перерассмотр роли государства, а также жёсткий внешнеполитический акцент и идеологическую «переупаковку» ценностей успеха.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Разнонаправленные решения складывались в единый замысел: уменьшить прямое участие государства в экономике, изменить баланс сил внутри общества и подчеркнуть приоритет конкурентоспособности.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положений неоконсервативных программ (1980–1990-е годы) по материалам историко-политических обзоров.
</a:t>
            </a:r>
            <a:endParaRPr lang="en-US" sz="89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Неоконсерватизм и культура успеха 1980-х годов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1980-е массовая культура закрепляла образ предприимчивого человека, который «пробивается» за счёт инициативы и дисциплины. Телевидение и популярная пресса регулярно показывали, что достижение — результат личных усилий. Этот образ поддерживал политическую мысль о самостоятельности гражданина.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Телевизионный герой: успех как личный проект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сдвиг проявлялся и в языке повседневности: всё чаще звучала идея личной ответственности за результаты труда. Объяснения общественных трудностей смещались от ожиданий перераспределения к дисциплине, образованию и предпринимательской активности. Тем самым неоконсервативный курс получал моральную поддержку.
</a:t>
            </a:r>
            <a:endParaRPr lang="en-US" sz="864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Самоответственность вместо «социального иждивения»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и деловые журналы продвигали ценности эффективности, выбора и самодостаточности. В публичной повестке укреплялся тезис: государство не обязано решать все проблемы общества, а гражданин должен действовать, исходя из собственных возможностей. Такой акцент усиливал привлекательность рыночной модели.
</a:t>
            </a:r>
            <a:endParaRPr lang="en-US" sz="889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и потребление: стимул вместо «ожидания помощи»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Приватизация как признак новой экономической модели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приватизация раньше стала «витриной» реформ, тогда как в других странах она чаще сопровождалась сохранением части госсектора и социальных гарантий.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политический приоритет приватизации, тем заметнее перестройка роли государства: от прямого владельца к регулятору и заказчику отдельных услуг.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обзоры приватизационных программ в странах Запада в 1980–1990-е годы (сравнительный характер, без точных числовых объёмов).
</a:t>
            </a:r>
            <a:endParaRPr lang="en-US" sz="89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неоконсерваторов и давление на СССР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Правительства неоконсервативного направления усиливали давление на СССР: наращивали вооружения, жёстко формулировали позицию и поддерживали идею силового сдерживания.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1980-х: ставка на силовое сдерживание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1987 году был подписан договор о ликвидации ракет средней и меньшей дальности — компромисс, который оформил дипломатический результат стратегического давления.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1987: Договор о ликвидации ракет средней и меньшей дальности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нарастающих переговорных процессов усилия по разрядке сочетались с сохранением давления: западные государства добивались более жёстких правил контроля.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1980-х: переход к контролю над вооружениями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холодной войны к её завершению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перехода: сдерживание → давление → переговоры → изменение баланса → ключевые события 1989–1991 гг.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Неоконсерватизм в странах континентальной Европы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Франции, ФРГ и Италии неоконсервативные идеи проводились мягче: рыночные реформы сочетали с сохранением разветвлённых социальных гарантий, поэтому реформы шли медленнее и менее радикально.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Континентальная модель оказалась устойчивее к резкому демонтажу государства благосостояния, где институции социальной поддержки были глубже встроены в экономическую и политическую систему.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снижение налогов и приватизация обычно имели более ограниченный масштаб: правительствам сложнее было отказаться от роли государства в перераспределении и регулировании.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становился «компромиссный» вариант реформ — меньшее потрясение социальных механизмов, но и более умеренное движение к рыночной радикальности, характерной для США и Великобритании.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моделей: США, Великобритания и Западная Европа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заметнее не в одном показателе, а в сочетании: «рыночная радикальность» выше там, где реформы одновременно ускоряются и меньше ограничены социальными обязательствами.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сохранить более высокую социальную защиту, реформы обычно становятся менее резкими: это снижает риски социальной поляризации, но замедляет обновление институтов рынка.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сравнительная оценка по ключевым направлениям реформ 1980–1990-х годов (без привязки к конкретным единицам измерения).
</a:t>
            </a:r>
            <a:endParaRPr lang="en-US" sz="9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неоконсерватизма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Оппоненты указывали на рост социального неравенства и снижение доступности общественных услуг. Особенно заметным становилось расхождение возможностей для разных групп населения, когда решения перемещались в рыночную среду.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Левые и социал-демократические силы признавали эффективность рынка, но возражали против его роли как «универсального механизма справедливости». Рынок, по их мнению, не устраняет проблему распределения богатства и риски социальной уязвимости.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Критике подвергали ослабление профсоюзов и распространение рыночной логики на образование, медицину и коммунальную сферу. Социальные гарантии становились менее предсказуемыми, а стандарты доступности — более зависимыми от доходов.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9571" y="1145300"/>
            <a:ext cx="4104957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неоконсервативного курса к концу 1990-х годов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были двойственными: часть целей модернизации и макроэкономической стабилизации реализовалась, но социальные издержки и институциональные перекосы проявились сильнее в отдельных регионах и группах.
</a:t>
            </a:r>
            <a:endParaRPr lang="en-US" sz="1014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1990-х проявилось главное наследие: государство стало менее «владельцем», но более «рамочным устроителем», а социальные последствия реформ оказались более длительными.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итоговых оценок в исторической и социально-экономической литературе по реформам 1980–1990-х годов.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Неоспоримый поворот и спорное наследие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Неоконсерватизм 1980–1990-х пересобрал баланс «государство—рынок—личность», ускорил идеи конкуренции и повлиял на завершение холодной войны. Однако рост модернизации сопровождался усилением неравенства и ролью финансового капитала.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2026-05-11T14:11:45Z</dcterms:created>
  <dcterms:modified xsi:type="dcterms:W3CDTF">2026-05-11T14:11:45Z</dcterms:modified>
</cp:coreProperties>
</file>