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в составном именном сказуемом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связка помогает выразить признак и время в предложении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показывает не действие, а признак, состояние или роль предмета. Чтобы правильно разбирать предложение, нужно уметь находить подлежащее, связку и именную часть.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это в 7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составное именное сказуемое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отвечает на вопросы «каков предмет?», «кто он такой?», «чем он является?». Эти вопросы помогают отличить его от простого глагольного сказуемого.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сказуемом всегда есть связка и именная часть. Первая связывает члены предложения, вторая называет признак, состояние, профессию, качество или принадлежность предмета.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«Сестра была ученицей», «Дом оказался высоким», «Он стал первым» именная часть называет роль, признак и порядок предмета, а связка связывает смысловую основу сказуемого.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выражена именная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может быть выражена существительным, прилагательным, числительным, местоимением или словосочетанием. Выбор формы зависит от того, какое значение нужно передать.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связка в сказуемом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соединяет подлежащее с именной частью и делает сказуемое цельным. Без неё смысл признака или состояния не был бы грамматически оформлен.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помогает выразить, относится ли признак к настоящему, прошлому или будущему. Именно она часто несёт временное значение в составе сказуемого.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оттенок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быть, стать, казаться, считаться и другие не только связывают части, но и вносят значение изменения, оценки, видимости или постоянства.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не звучать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связка быть обычно не произносится: «Москва — столица России», «Книга интересная». Такое отсутствие называют нулевой связкой.
</a:t>
            </a:r>
            <a:endParaRPr lang="en-US" sz="12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можно разделить на три группы по смыслу и роли в сказуемом.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типа связки зависит оттенок смысла: она может только связывать части или добавлять значение изменения, оценки и состояния.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 Тема: составное именное сказуемое.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связок и их 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связка в настоящем времени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связка показывает, что признак относится к настоящему моменту: «Лес тихий», «Брат ученик», «Урок интересный». Важно не пропустить это при разборе.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не произносится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глагол быть обычно отсутствует, но грамматическая связь между подлежащим и именной частью сохраняется. Это и есть нулевая связка.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подлежащим и именной частью нет отдельного слова, но предложение сообщает о признаке предмета, следует искать именно нулевую связку, а не отсутствие сказуемого.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составное именное сказуемое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не спутать составное именное сказуемое с простым глагольным
</a:t>
            </a:r>
            <a:endParaRPr lang="en-US" sz="254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выражена именная часть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именная часть выражается прилагательным, полным или кратким: «день холодный», «ребёнок рад». Такая форма прямо называет признак предмета.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нередко выражена существительным: «он стал капитаном», «сестра была ученицей». В этом случае сказуемое обозначает профессию, роль или принадлежность.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 местоимение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порядка или отнесённости предмета используются числительные и местоимения: «они были первыми», «это был он». Такие примеры встречаются реже.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может быть и словосочетанием: «комната была напротив», «задача оказалась очень трудной». Тогда смысл передаётся точнее и подробнее.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частотность типов именной части в учебных примерах. Значения условны и показывают только учебную тенденцию.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встречаются прилагательные и существительные; редкие случаи обычно связаны с местоимениями и числительными.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выборка школьных примеров по теме «Составное именное сказуемое».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именные части встречаются чаще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значение — оценка или сравнение: «задача кажется трудной», «он был как старший брат». Такое сказуемое помогает точно передать отношение говорящего к предмету.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часто сообщает о профессии, занятии или роли: «мама стала врачом», «он был капитаном». Именная часть отвечает на вопрос, кем является предмет.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называть устойчивое качество предмета: «трава зелёная», «небо высокое». В таких предложениях сообщается о свойстве, которое воспринимается как основная характеристика.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обозначать состояние, ограниченное временем: «день был холодный», «дорога стала пустой». Здесь особенно заметно изменение признака или его временность.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составного именного сказуемого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 значением изменения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этого типа показывают, что признак не был постоянным с самого начала, а возник позже. Предмет как будто «переходит» в новое состояние, и это важно для смысла всего сказуемого.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стать, становиться и делаться помогают увидеть процесс изменения. Они не просто называют признак, а подчёркивают, что он появился в результате времени, события или усилия.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и 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превращаться особенно ясно показывает переход из одного состояния в другое. В таких предложениях важно заметить не только итоговый признак, но и сам момент перемены.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«река стала широкой» и «ученик становится внимательнее» заметно движение к новому качеству. Именно поэтому такие связки часто встречаются в описаниях событий и 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связки помогают передать оттенки значения в составном именном сказуемом.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связки добавляют собственный смысл: изменение, видимость, оценку или неизменность, а не только связывают части сказуемого.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составлены по модели учебных предложений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связок по смыслу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только соединяет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слово может не называть действие, а лишь связывать подлежащее с признаком. Тогда оно помогает построить сказуемое, но само не отвечает на вопрос о том, что делает предмет. Такое слово играет грамматическую 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сообщает о 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движение, положение или поступок, оно уже является самостоятельным глаголом. В этом случае оно несёт основное значение предложения и отвечает за действие героя, а не только за связь между частями.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и самостоятельный глагол: не путать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нахождения составного именного сказуемого в простом предложении.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в предложениях настоящего времени, где связка не выражена словом и её нужно распознать по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пропуск нулевой связки; значит, ученикам особенно важно сверять грамматическую форму и значение сказуемого.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составного именного сказуемого; без привязки к конкретному исследованию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в пословицах и 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такие сказуемые часто описывают состояние природы, настроение человека или важное качество предмета. Они делают сообщение спокойным и ясным.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составное именное сказуемое помогает быстро и точно назвать признак или оценку. Благодаря этому мысль звучит ёмко, а выражение легко запоминается.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«Лето было тёплое» и «Ученик стал внимательнее» хорошо видно, как язык передаёт признак и изменение состояния без длинного объяснения.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«Дружба дороже золота» показывают не действие, а отношение и ценность. Именно поэтому составное именное сказуемое особенно удобно в афоризмах и поговорках.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 предложения и проверьте, как меняется значение сказуемого в зависимости от связки и именной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связка помогает уточнить смысл: признак, изменение, оценку или положение предмета в ряду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составного именного сказуемого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находим связку и именную часть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«Лето жаркое» подлежащее и именная часть образуют смысловое ядро. Между ними нет отдельного слова, но грамматическая связь всё равно сохраняется.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форма 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слова-связки не означает, что её нет вовсе. В настоящем времени она выражена нулём и помогает передать значение текущего признака предмета.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схему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видеть два главных члена предложения и помнить: нулевая связка не пишется, но подразумевается. Это облегчает определение времени и типа сказуемого.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 с нулевой связкой
</a:t>
            </a:r>
            <a:endParaRPr lang="en-US" sz="27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тема строится вокруг связи формы и смысла: слова-связки, именной части и значения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затруднение связано с нулевой связкой, поэтому при разборе нужно проверять не только слово, но и грамматический смысл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учебных признаков составного именного сказуемого; материал для 7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составном именном сказуемом
</a:t>
            </a:r>
            <a:endParaRPr lang="en-US" sz="265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распознать связку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легко узнать, если найти связку, именную часть и смысл признака или состояния. Это умение делает разбор точным и помогает лучше понимать предложение.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2026-05-28T14:12:43Z</dcterms:created>
  <dcterms:modified xsi:type="dcterms:W3CDTF">2026-05-28T14:12:43Z</dcterms:modified>
</cp:coreProperties>
</file>