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независимый причастный оборот в 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причастный оборот — уникальная конструкция английского синтаксиса.
</a:t>
            </a:r>
            <a:endParaRPr lang="en-US" sz="3863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и эволюция конструкции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причастный оборот берет начало в средневековом английском языке и опирается на латинские синтаксические модели. Его активное применение в XVIII—XIX веках в литературе и публицистике сформировало современные правила.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абсолютного причастного оборота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Абсолютный причастный оборот включает существительное или местоимение в общем падеже совместно с причастием, при этом он может содержать зависимые слова, расширяющие значение.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образует грамматически обособленную структуру, представляющую дополнительное действие или обстоятельство, не связанное напрямую с подлежащим главного предложения.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добавляет информацию о сопутствующих условиях или пояснениях, не изменяя основного синтаксического строя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составные элементы оборота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элемент — существительное или местоимение в общем падеже, обычно выполняющее роль подлежащего внутри оборота.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быть в настоящем (Present Participle) или прошедшем времени (Past Participle) и выражает действие, связанное с существительным.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может включать дополнительные слова — обстоятельства, дополнения, уточняющие содержание и временные рамки действия.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 он автономен и не зависит от структуры главного предложения, что выделяет его особой независимостью в синтаксисе.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Иллюстрация: Образцы абсолютных оборотов на английском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«Dinner being ready, the children hurried to the table» независимый оборот указывает на состояние, предшествующее действию детей. Этот оборот отделён запятой и грамматически независим.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ужин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«The weather being fine, we went for a walk» оборот описывает сопутствующее условие, не связанное напрямую с подлежащим основного действия.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погоды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«The meeting finished, everyone left» — оборот с прошедшим причастием подчеркивает, что одно событие завершилось перед началом другого, подчёркивая независимую структуру.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встречи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абсолютного причастного оборота в английском предложении
</a:t>
            </a:r>
            <a:endParaRPr lang="en-US" sz="2509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выражает причины, состояния или условия, сопутствующие действию главного предложения, добавляя дополнительные смысловые оттенки.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описания одновременных действий, позволяя компактно связать разные события или обстоятельства в одном предложении.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 синтаксическую вариативность и выразительность речи, облегчая добавление пояснений без усложнения структуры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абсолютных оборотов: с Present и Past participle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 Present Participle описывают действия, происходящие одновременно с главным событием, усиливая динамику повествования.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«The sun shining brightly, we started our journey» — одновременное событие освещения и начала пути.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 Past Participle указывают на завершённые действия, как в «The lesson finished, students left the class» — последовательность событий.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встречаются обороты без глагола-связки, например, «Weather permitting, we will go», выражающие условие без связующего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обороты всегда выделяются запятыми, особенно если стоят в начале или середине предложения, что подчеркивает их обособленность и самостоятельность.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оборот стоит в конце предложения, запятая обычно требуется, но иногда может отсутствовать, в зависимости от контекста и интонации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абсолютного причастного оборота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деепричастного оборота в русском языке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деепричастный оборот согласуется с подлежащим главного предложения, тогда как в английском абсолютный оборот имеет собственное подлежащее и грамматически независим.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«Having finished his homework, he went out» — переводится как деепричастный оборот, но конструкция «The weather being fine, we walked» требует придаточного предложения в русском.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абсолютные обороты в английском часто не имеют прямого эквивалента в русском деепричастии и требуют иных синтаксических 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у русскоязычных школьников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пропускают ключевое существительное в обороте, что искажает структуру и смысл, а также неверно располагают обороты в предложении, нарушая логическую связь.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абсолютный оборот заменяют обычным причастным, не выделяют запятыми, что приводит к грамматическим ошибкам и снижает ясность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особенности и регистра употребления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причастные обороты преимущественно встречаются в письменной речи, относясь к формальному, академическому и художественному стилям, что обеспечивают ясность и точность выражения.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такие конструкции употребляются редко из-за своей синтаксической сложности и большей стилистической формальности по сравнению с обычными деепричастиями.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публицистики и научной литературы абсолютные обороты служат для структурирования информации и повышения логической связности, облегчая восприятие сложных мыслей.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независимый причастный оборот в английском и русском языках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и подлежащее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 и перевод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абсолютный причастный оборот включает собственное подлежащее, что делает его синтаксически независимым от главного предложения. В русском аналог отсутствует — деепричастный оборот всегда согласуется с подлежащим.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английских абсолютных оборотов требует придаточных или развернутых конструкций в русском языке, отражающих значение и сохраняя понимание, поскольку синтаксис и семантика различны.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использования: литература XX vs XXI 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используют абсолютные обороты вдвое реже, что связано с изменениями стиля и стремлением к упрощению синтаксической структуры.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тенденции к снижению использования абсолютных оборотов в современной литературе в пользу более простых конструкций.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английской литературы,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7136" y="1736425"/>
            <a:ext cx="3954778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абсолютный, обычный причастный оборот и деепричастие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синтаксическим характеристикам и функциям наглядно демонстрирует различия и особенности каждого типа оборота.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Абсолютный оборот выделяется своей самостоятельностью и большей гибкостью, в отличие от других конструкций с причастиями.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Practical English Grammar, Thomson &amp; Martinet, 2019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снижения использования абсолютных оборотов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язык стремится к краткости и ясности, что уменьшает применение длительных конструкций. Это связано с развитием устной коммуникации и интернет-стиля общения, где преобладают простые предложения.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синтаксиса в разговорной речи
</a:t>
            </a:r>
            <a:endParaRPr lang="en-US" sz="1233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снижение популярности в разговорной речи, абсолютные причастные обороты сохраняются в научных и литературных текстах, где важна точность и выразительность речи. Они являются необходимым инструментом для сложных формулировок.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оборотов в формальном письме
</a:t>
            </a:r>
            <a:endParaRPr lang="en-US" sz="11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для аргументированного письма и эссе
</a:t>
            </a:r>
            <a:endParaRPr lang="en-US" sz="2559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причастные обороты позволяют эффективно выражать зависимые действия, экономя место и обеспечивая лаконичность в тексте, что важно для структурированного изложения мысли.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синтаксическому разнообразию, добавляя сложность и выразительность, что ценится в академических и аналитических работах.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оборотов помогает связать идеи и события в логическую цепочку, повышая убедительность и глубину аргументации в письменных работах.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синтаксический разбор: анализ оборота в предложении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абсолютного причастного оборота начинается с выделения его компонентов — существительного и причастия, вместе с дополнительными зависимыми словами.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анализируется структура и функция оборота, определяя его роль в предложении как обозначающего обстоятельство времени, причины или условия.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проверке независимости оборота от главного подлежащего — ключевого признака абсолютной конструкции.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 сопровождается разметкой и указанием семантических связей, что помогает понять синтаксическую и смысловую природу оборота.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абсолютных причастных оборотов из классики английской литературы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оборот "The day being cold" подготавливает читателя к настроению сцены. Он отделён запятой и указывает на обстоятельство времени, усиливая атмосферу повествования.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Остин: "Pride and Prejudice"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"The gates shut behind him" оборот с Past Participle подчёркивает завершённость действия, создавая динамическую картину происходящего, что характерно для стиля Диккенса.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Диккенс: "Great Expectations"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оборота "The sun having set" служит для плавного перехода во временную перспективу, добавляя глубину восприятия и сложность стилистической композиции произведения.
</a:t>
            </a:r>
            <a:endParaRPr lang="en-US" sz="956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Вирджиния Вулф: "Mrs Dalloway"
</a:t>
            </a:r>
            <a:endParaRPr lang="en-US" sz="13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и упражнения для учащихся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Включайте абсолютные причастные обороты в свои сочинения для развития грамотности и стилистической выразительности письменной речи.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Практикуйтесь в выделении компонентов оборота и определении его роли, что помогает лучше понимать структуру сложных предложений.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Выполняйте упражнения по преобразованию придаточных предложений в абсолютные обороты и обратно для отработки навыков.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типичные ошибки — неправильное согласование и отсутствие запятых, чтобы повысить точность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абсолютными причастными оборотами развивает академические умения, углубляет понимание сложных текстов и помогает создавать богатые стилистически письменные работы высокого уровня.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абсолютного причастного оборота в овладении английским языком
</a:t>
            </a:r>
            <a:endParaRPr lang="en-US" sz="20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2026-05-08T06:26:03Z</dcterms:created>
  <dcterms:modified xsi:type="dcterms:W3CDTF">2026-05-08T06:26:03Z</dcterms:modified>
</cp:coreProperties>
</file>