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человеком: ключевые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биологию, психологию и культуру, формирующие уникальность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человека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учёные ищут ответы о природе человека, применяя антропологию, биологию и философию. Современные открытия помогают выделить черты, отличающие человека от других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появились около 300 тысяч лет назад в Африке и характеризуются прямохождением и крупным мозгом, объём которого достигает 1500 кубических сантиметров.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особенности включают сложную структуру тела и мозга, что обеспечило развитие навыков и адаптацию к разным условиям.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способны обучаться и передавать знания, используя орудия труда, что ведёт к формированию развитых обществ и культур.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биологический вид Homo sapiens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человеческого мозга: горизонты разума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у человека особенно развита, что обеспечивает абстрактное мышление и сложные когнитивные функции. Эти особенности уникальны и позволяют нам создавать культуру и науку.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лобные доли и контроль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мозга играют ключевую роль в самоконтроле, планировании и принятии решений. Их развитие связано с эволюцией, помогая человеку адаптироваться и создавать социальные нормы.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воображение в работе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позволяет хранить огромный объём информации и создавать образы будущего через воображение. Это один из факторов, который помогает развивать творчество и инновации.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человека представляет собой сложную систему символов, предназначенную для передачи знаний и эмоций между людьми различных культур.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сочетает речь, мимику и жесты, позволяя передавать не только информацию, но и эмоциональные состояния.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свыше 6500 языков, что отражает многообразие мышления и традиций народов на планете.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способность к общению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служит основой для создания литературы и искусства, укрепляя социальные связи и передавая ценности от поколения к поколению.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и самосознание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и самосознание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человека выражается в понимании мира и себя, что позволяет осмысливать собственные мысли и чувства, формируя личный опыт.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 развивается через рефлексию, внутренний диалог и планирование, становясь основой моральных принципов и личностного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мышления и воображения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анализировать информацию, делать выводы и применять знания для решения повседневных и научных задач.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оценивать информацию с разных сторон и отделять факты от мнений или предположений.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 путь к созданию новых идей, художественных произведений и инновационных решений.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формулирование гипотез и проверку их, способствуя развитию знаний и технологий.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обладают примерно в три раза большим числом нейронов, что обеспечивает сложные когнитивные способности.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интеллекта: человек и приматы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Хоть обучение у человека длительнее, оно ведёт к развитию абстрактного мышления и культурных навыков.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нейроанатомии,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испытывают широкий спектр чувств, включая радость, гнев, страх, а также эмпатию, что способствует взаимопониманию.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сочувствие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сочувствию укрепляет социальные связи, помогает разрешать конфликты и поддерживать совместные действия.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мотивируют поведение и играют значимую роль в личностном и духовном развитии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нравственные нормы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нравственные нормы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формирует у людей представления о добре и зле, поддерживая честность и справедливость как ключевые ценности.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культурные различия, фундаментальные принципы морали — уважение к жизни и запрет насилия — универсальны для всех обществ.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27" y="1221275"/>
            <a:ext cx="457454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способности человека, приматов и других животных, отражая уровень развития речи, морали и творчества. Это подчёркивает уникальность человеческого вида в биосфере.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человек и животные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способности значительно превосходят другие виды, благодаря чему развивается культура и сложные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Britannica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племенных обрядов и символов, формирование основ культурных традиций и передачи знаний от поколения к поколению.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письменности, искусства и философии становится фундаментом большой культурной среды и появления первых социальных институтов.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расширение традиций через религии и обряды, укрепление коллективной идентичности и обычаев народов.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 культурными ценностями между народами посредством технологий, что способствует глобализации и новым формам самовыражения.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создает разнообразные формы искусства — музыку, живопись и литературу, отражающие внутренний мир и культурное наследие общества.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проявляется и в технологии, что делает человечество способным быстро адаптироваться и развиваться во всех сферах.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такие как электрическая лампа и телефон, радикально изменили образ жизни, свидетельствуя о выдающейся изобретательности.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изобретательность человека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хранение знаний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системы письменности, например, шумерская клинопись, возникли около 3400 года до н.э. Они позволили фиксировать важные сведения и развивать цивилизации.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сохранения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знания хранятся в книгах, цифровых библиотеках и интернете, что обеспечивает быстрый доступ и передачу информации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объединяются в различные социальные группы — семьи, коллективы и нации — для совместного выживания и развития.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связи и коллективная деятельность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включает обучение и труд, обеспечивая передачу навыков и достижений от поколения к поколению.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формирует правила и законы, гарантирующие порядок, безопасность и поддержку между членами группы.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усилия способствуют технологическому прогрессу, развитию культуры и улучшению качества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44261"/>
            <a:ext cx="292200" cy="29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271" y="3793611"/>
            <a:ext cx="270375" cy="309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познанию и исследованию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Колумбом стало важной вехой в географическом познании, расширив горизонты и знания о мире.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открыл новую эру науки и технологий, расширяя понятия о Вселенной.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океанских глубин и космоса — часть вечного стремления человека к новым знаниям и разгадкам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 воспитания на формирование личности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развитии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и ценности задают основу для формирования характера и интересов. Дети учатся социальным навыкам, которые влияют на их будущее поведение и успехи.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образовательной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окружение сверстников способствуют расширению кругозора и кругу общения, формируют мировоззрение и социальные навыки, поддерживая развитие личности.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египетских пирамид демонстрирует инженерное мастерство и коллективную организацию древних цивилизаций.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балета отражает высокое художественное и культурное развитие, объединяющее музыку, хореографию и драму.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— от полёта Юрия Гагарина до современных миссий — показывает технологический прогресс и желание исследовать неизвестное.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человеческих достижений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сосредоточены на взаимодействии сознания, генетики и технологий. Вопросы искусственного интеллекта и будущего человечества вызывают активные дискуссии.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6500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1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языков на планете отражает сложность и богатство человеческого общения, ставя вызовы для сохранения культурного наследия.
</a:t>
            </a:r>
            <a:endParaRPr lang="en-US" sz="1877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лингвистические исследования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человека — в гармонии факторов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отличают развитое мышление, социальная культура и этика. Только сочетание биологических, психологических и социальных черт создаёт уникальную личность и цивилизацию.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2026-05-08T02:25:01Z</dcterms:created>
  <dcterms:modified xsi:type="dcterms:W3CDTF">2026-05-08T02:25:01Z</dcterms:modified>
</cp:coreProperties>
</file>