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Emerald Isle: Ирландия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Изумрудный остров через язык, культуру и 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Ирландия: страна, язык и урок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находится на северо-западе Европы и занимает большую часть одноимённого острова. Здесь говорят по-английски и по-ирландски, поэтому тема помогает учить лексику, страноведение и простые факты о стране.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«страна и остров»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Island — это остров, country — страна, capital — столица. Эти слова помогают назвать Ирландию и кратко описать её положение на карте и важные части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Ирландии часто подходят слова green, wet и mild. Они передают мягкий климат, частые дожди и свежую зелень, которая делает страну особенно узнаваемой.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Coast, river, mountain и lake нужны, чтобы говорить о побережье, реках, горах и озёрах. С их помощью легко составить простое описание ирландского пейзажа.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Beautiful и peaceful помогают описывать города, деревни и сельские виды. Такие прилагательные делают короткие английские предложения более точными и выразительными.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словами можно сказать: Ireland is a beautiful country. The coast is green and wet. Такие простые предложения подходят для устного ответа и 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зелёные луга, прибрежные пейзажи и повседневную жизнь жителей.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остаются умеренными, а осадки распределяются равномерно. Поэтому Ирландию часто описывают как зелёную и дождливую страну.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Ирландии: мягко и влажно круглый год
</a:t>
            </a:r>
            <a:endParaRPr lang="en-US" sz="237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нормам Ирландии; использованы типичные сезонные значения для учебной визуализации.
</a:t>
            </a:r>
            <a:endParaRPr lang="en-US" sz="7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Shamrock — один из самых узнаваемых символов Ирландии. Его легко увидеть на открытках, сувенирах и праздничных украшениях. Зелёный цвет рядом с трилистником сразу создаёт ирландский образ и помогает запомнить страну через визуальный знак.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Трилистник на зелёном фоне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Harp — ещё один важный символ Ирландии. Ирландская арфа изображается на монетах, эмблемах и официальных знаках, поэтому её часто называют национальным музыкальным символом. На изображениях она напоминает о традициях и истории страны.
</a:t>
            </a:r>
            <a:endParaRPr lang="en-US" sz="78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как государственный знак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Leprechaun связан с ирландскими легендами и сказочными историями. Этот персонаж часто появляется в книгах, на праздниках и в сувенирах. Через него дети легко знакомятся с фольклором и учат слова, связанные с традиционной культурой.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Лепрекон и народные легенды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Ирландии и английские слова для их описания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Ирландии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жители острова говорили на кельтских языках и создали основы ирландской культуры, языка и ранних традиций.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кельтские корни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 острове появились викинги, а затем англо-норманны. Эти контакты повлияли на города, торговлю и политическую историю.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 англо-норманны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Ирландию тяжело затронул Великий голод. Это событие изменило жизнь многих семей и повлияло на население страны.
</a:t>
            </a:r>
            <a:endParaRPr lang="en-US" sz="108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Великий голод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появилось Ирландское Свободное государство, а затем сформировалась современная Республика Ирландия как независимое государство.
</a:t>
            </a:r>
            <a:endParaRPr lang="en-US" sz="102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путь к независимости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0221"/>
            <a:ext cx="4775700" cy="22684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две части острова по основным признакам и не путать их в речи и на карте.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находятся на одном острове, но отличаются статусом, столицами и валютой. Это важное различие для урока английского и страноведения.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Ирландия и Северная Ирландия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страноведческие сведения; данные приведены в учебных целях.
</a:t>
            </a:r>
            <a:endParaRPr lang="en-US" sz="9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369" y="3512651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and Irish: два языка в одной стране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 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названия часто встречаются на дорожных знаках, вывесках и табличках. Такое двуязычие помогает лучше понять географию страны и запомнить новые слова в реальном контексте.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используются английский и ирландский языки. Это удобно для урока: ученики видят, как языки сосуществуют в одной стране и как это отражается в повседневной жизни.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обучении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материалах и учебниках можно увидеть английские слова рядом с ирландскими названиями. Это делает тему полезной для чтения, письма и знакомства с культурой страны.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традиционный порядок празднования 17 марта.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St. Patrick’s Day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Ирландская музыка и танцы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Ирландии звучит на fiddle, flute, bodhrán и uilleann pipes. Эти инструменты создают особый тембр, который легко узнаётся на фестивалях и в концертных программах.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танцевальный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танцы известны чётким ритмом, быстрыми движениями ног и ровной осанкой. Во время выступления внимание зрителей привлекают синхронность, дисциплина и энергия танцоров.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 часто объединяются на городских праздниках, школьных концертах и семейных встречах. Именно поэтому они помогают почувствовать живую атмосферу Ирландии даже на 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сосредоточены неравномерно: на востоке и юге страны выбор учебных, деловых и транспортных центров заметно шире.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Dublin заметно опережает остальные города, поэтому именно он задаёт ритм городской жизни и деловой активности страны.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города Ирландии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городского населения по данным Irish Central Statistics Office и переписи 2022 года; использованы ориентировочные значения для сравнения.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470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373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252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Ирландии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стала заметным европейским центром IT благодаря международным компаниям, сильной подготовке специалистов и удобной деловой среде. Больше всего таких офисов сосредоточено в Дублине и его пригородах.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предприятия работают на экспорт и поставляют продукцию на зарубежные рынки. Эта отрасль важна для занятости, инвестиций и технологического развития страны, особенно в крупных промышленных зонах.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сектор развивается в столице, где размещаются банки, страховые компании и международные сервисные центры. Он поддерживает городскую экономику и создаёт рабочие места для специалистов с хорошим английским.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Ирландии известны молочным животноводством, говядиной, овцеводством и качественной продукцией для экспорта. Здесь особенно важны зелёные пастбища, устойчивые традиции фермерства и связь с природой.
</a:t>
            </a:r>
            <a:endParaRPr lang="en-US" sz="1393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доход городам и регионам, где путешественники посещают замки, побережье, музеи и фестивали. Эта сфера помогает знакомиться с культурой страны и поддерживает местный бизнес.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26679"/>
            <a:ext cx="5226300" cy="248249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Ирландии и английские названия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известные места Ирландии, их расположение и краткая особенность.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 карте Ирландии объединяют природу, образование и историю, поэтому английские названия легко запоминаются вместе с яркими образами.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туристические материалы Ирландии и общеизвестные географические справочники.
</a:t>
            </a:r>
            <a:endParaRPr lang="en-US" sz="73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Джонатан Свифт, Оскар Уайльд, Уильям Батлер Йейтс и Джеймс Джойс писали на английском языке и стали частью мировой культуры.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особенно ярко показывают вклад Ирландии в мировую литературу.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Общепринятый литературный канон; перечисление авторов дано в учебном материале.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повседневная жизнь в Ирландии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Irish stew, soda bread, salmon и potatoes часто упоминаются как характерные продукты ирландской кухни. Эти блюда простые, сытные и хорошо отражают сельские традиции страны и её связь с природой.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 молоком остаётся очень распространённым напитком в повседневной жизни. Его пьют дома, в школе и в кафе, а сам напиток часто ассоциируется с общением и спокойным ритмом дня.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 в Ирландии — это не только место для еды, но и пространство для встреч, музыки и бесед. Именно поэтому изображение уютного паба помогает показать местный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часто выбирают маршруты, где можно за один день увидеть и город, и побережье, и следы древней культуры.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вызывает сочетание природы и наследия, а не один отдельный объект, поэтому Ирландия подходит для разнообразных поездок.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туристов в Ирландию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туристических мотивов по материалам Tourism Ireland; пропорции на диаграмме являются учебной визуализацией.
</a:t>
            </a:r>
            <a:endParaRPr lang="en-US" sz="7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 соединяет столицу, исторические памятники, побережье и природные районы.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по Ирландии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Ирландия запоминается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Ирландию легко узнать по зелёным холмам, влажным лугам и мягким пейзажам. Даже в учебных текстах этот образ помогает быстро связать страну с природой и словом green.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Шемрок, арфа, музыка и танцы создают узнаваемый национальный стиль. Эти символы часто встречаются на праздниках, сувенирах и в школьных материалах, поэтому их легко запомнить.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соединяет английский язык с ирландским наследием и древней историей. Такое сочетание делает материал полезным не только для лексики, но и для понимания культуры.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Ирландия ассоциируется с университетами, технологиями, фестивалями и активными городами. Благодаря этому она выглядит одновременно традиционной и современной, что хорошо удерживает внимание учащихся.
</a:t>
            </a:r>
            <a:endParaRPr lang="en-US" sz="8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Дублин сочетает старые улицы, университеты и новые офисные кварталы. Здесь учатся, работают и встречаются люди из разных стран. Город хорошо показывает, как в Ирландии соседствуют традиция и современный международный ритм.
</a:t>
            </a:r>
            <a:endParaRPr lang="en-US" sz="615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Дублин: город учёбы и технологий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школьники участвуют в проектах, спортивных соревнованиях и волонтёрских акциях. Такие занятия помогают развивать командную работу и чувство ответственности. На фоне городских улиц и кампусов это выглядит особенно живо и понятно для подростков.
</a:t>
            </a:r>
            <a:endParaRPr lang="en-US" sz="54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 активная молодёжь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ирландских городах легко увидеть фестивали, музеи, концерты и уличную жизнь. Новые здания стоят рядом с историческими улицами, поэтому современный пейзаж не теряет национального характера. Именно это делает страну визуально запоминающейся.
</a:t>
            </a:r>
            <a:endParaRPr lang="en-US" sz="60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культура рядом каждый день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сегодня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Emerald Isle: страна, язык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помогает увидеть, как природа, история, английский язык и традиции образуют цельный образ страны. Изучая её, школьники расширяют словарь и лучше понимают англоязычный мир.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2026-05-30T17:51:17Z</dcterms:created>
  <dcterms:modified xsi:type="dcterms:W3CDTF">2026-05-30T17:51:17Z</dcterms:modified>
</cp:coreProperties>
</file>