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идиомы с глаголом 'mind':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'mind' помогают глубже понять английскую речь и культуру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'mind' часто входит в устойчивые выражения, связанные с мыслями и вниманием. Эти идиомы возникли из исторического и культурного контекста английского языка и широко используются в живом общении, делая речь ярче и понятнее.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идиом с 'mind'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делают английскую речь живой и выразительной, позволяя точнее передавать мысли и эмоции в повседневных ситуациях.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идиомы?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и американцы часто применяют идиомы вместо длинных объяснений, что делает их речь краткой и понятной.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идиом помогает понимать носителей языка и вникать в культурные нюансы, что особенно полезно при просмотре фильмов и чтении книг.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— это устойчивое выражение, чьё значение нельзя понять из слов буквально, например, ‘mind your own business’ означает ‘не вмешивайся в чужие дела’.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идиом требует знакомства с культурой языка, они часто появляются в разговорах и придают речи образность и юмор.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'Mind' означает обращать внимание, помнить или заботиться о чём-то, а также выражать отношение к событиям или людям.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идиомах глагол часто связан с мыслями, решениями, личной позицией или предупреждениями.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варьируются от акцентирования внимания до выражения сомнений или призывов не вмешиваться.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гибкости 'mind' широко используется в фразеологизмах, придавая им разнообразные оттенки смыслов.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'mind' в английском языке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'Make up your mind': решение и выбор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выбор фильма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стоит перед двумя афишами кино и колеблется, не решаясь, какой фильм выбрать. Ему говорят: 'Make up your mind', чтобы он наконец определился с выбором и не опаздывал.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долго думает, какое задание выполнить первой. Учитель советует: ‘Make up your mind’, подчёркивая необходимость принять твёрдое решение для успеха.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'Be in two minds': сомнения и колебания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Двойственное чувство перед поездкой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не может решить, ехать ли в лагерь. Он 'be in two minds', ведь с одной стороны хочется отдыха, с другой — волнуется из-за новых знакомств.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спортом и 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Юноша размышляет, идти ли на тренировку или на музыкальный кружок, испытывая чувство неопределённости и колебания, что отражает идиома 'be in two minds'.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'Cross your mind': неожиданные мысли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урока у ученика неожиданно 'crossed his mind' идея нового проекта. Эта мысль пришла внезапно и вдохновила его на творчество.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напомнил о встрече, эта мысль не 'crossed my mind' раньше, и подросток удивился, что пропустил такое важное 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'Speak your mind': открыто выражать мнение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уверенно выступает на собрании, показывая способность 'speak your mind' — открыто говорить о своих мыслях и чувствах без страха.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школьного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групповой работы одна из учениц прямо выражает своё мнение насчёт идеи, демонстрируя чувство уверенности и значение фразы 'speak your mind'.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'Mind your own business': уважай личное пространство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подросток замечает, что кто-то слишком интересуется его личными делами, и говорит: 'Mind your own business!', подчеркивая важность личных границ.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перерыва ребята обсуждают чужие новости, но кто-то напоминает: 'Mind your own business!' — чтобы не вмешиваться в чужие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6: 'Never mind'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прощение: когда стоит сказать 'Never mind'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школьного спора два друга поссорились из-за недоразумения, но быстро помирились, когда один сказал: «Never mind, всё в порядке». Такая фраза помогает легко закрыть неприятные темы и сохранить дружбу.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Утешение простыми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случайно уронил книгу друга, но вместо ссоры услышал: «Never mind, это не страшно». Эти слова утешают и снимают напряжение, показывая, что переживать не стоит.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7: 'Out of sight, out of mind'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игрушки на полке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перестал играть со старой игрушкой после того, как положил её на верхнюю полку. Фраза «Out of sight, out of mind» отражает, как быстро вещи и мысли уходят из памяти, если их не видеть.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 забытые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девочка редко вспоминала одноклассников, с которыми раньше играла. Так работает идиома: без постоянного контакта люди быстро отходят на второй план в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идиом: значение и пример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значения идиом с 'mind' и примеры употребления. Каждая идиома передает уникальную эмоцию или действие, связанное с мышлением или мнением.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'mind' помогают точно и образно выражать эмоции и решения на английском языке.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 of English Idioms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идиом с 'mind' в популярных фильмах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'Never mind' часто употребляется в диалогах как способ смягчить ситуацию или выразить прощение.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этих идиом подчеркивает их важность для повседневного общения в англоязычной культуре.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IMDb, английская версия, топ-20 фильмов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8: 'Bear in mind'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'Bear in mind' означает рекомендовать помнить что-то важное. Например, учитель может сказать: «Bear in mind, the test is tomorrow.» Это помогает сосредоточиться на значимых деталях.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этой идиомы показывает внимание к деталям в разговоре. Она служит напоминанием и предостережением, вежливо указывая на необходимость запомнить ключевую информацию.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сотен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устойчивых выражений с 'mind' существуют в английском языке, и их нельзя понимать буквально без потери смысла.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английской фразеологии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отражают культурные особенности языка, поэтому простая замена слов приводит к недопониманию.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9: 'Mind goes blank'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Забывчивость на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во время важного теста вдруг не мог вспомнить ответ на простой вопрос. Он сказал: «My mind went blank», что означает полное отсутствие мыслей в нужный момент.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перед выступлением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подросток почувствовал страх и вдруг забыл слова своей речи. Это классический пример идиомы, описывающей внезапную потерю памяти из-за волнения.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для правильного подбора выражения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выбора идиомы с 'mind'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идиомах с 'mind'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идиомы с 'mind' имеют аналоги в русском языке, например, «с глаз долой, из сердца вон». Это подтверждает универсальность выражения мыслей через образные фразы.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 этих выражений существуют более двухсот лет и до сих пор активно используются. Идиома 'never mind' часто применяется для утешения и показывает дружелюбие в разговоре.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идиом с 'mind'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идиом с 'mind' расширяет понимание английской речи и культуры, помогает общаться естественно и эффективно, а также глубже воспринимать художественные тексты и фильмы.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2026-05-07T05:55:16Z</dcterms:created>
  <dcterms:modified xsi:type="dcterms:W3CDTF">2026-05-07T05:55:16Z</dcterms:modified>
</cp:coreProperties>
</file>